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xml" ContentType="application/vnd.openxmlformats-officedocument.presentationml.tags+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6.xml" ContentType="application/vnd.openxmlformats-officedocument.presentationml.tags+xml"/>
  <Override PartName="/ppt/notesSlides/notesSlide3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tags/tag7.xml" ContentType="application/vnd.openxmlformats-officedocument.presentationml.tags+xml"/>
  <Override PartName="/ppt/notesSlides/notesSlide36.xml" ContentType="application/vnd.openxmlformats-officedocument.presentationml.notesSlide+xml"/>
  <Override PartName="/ppt/tags/tag8.xml" ContentType="application/vnd.openxmlformats-officedocument.presentationml.tags+xml"/>
  <Override PartName="/ppt/notesSlides/notesSlide37.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tags/tag9.xml" ContentType="application/vnd.openxmlformats-officedocument.presentationml.tags+xml"/>
  <Override PartName="/ppt/notesSlides/notesSlide38.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0.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41.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tags/tag10.xml" ContentType="application/vnd.openxmlformats-officedocument.presentationml.tags+xml"/>
  <Override PartName="/ppt/notesSlides/notesSlide42.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43.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44.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45.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46.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47.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48.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49.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50.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11.xml" ContentType="application/vnd.openxmlformats-officedocument.presentationml.tags+xml"/>
  <Override PartName="/ppt/notesSlides/notesSlide60.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61.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62.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63.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64.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65.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66.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67.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68.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69.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70.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71.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72.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73.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74.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75.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76.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77.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78.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79.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80.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81.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notesSlides/notesSlide82.xml" ContentType="application/vnd.openxmlformats-officedocument.presentationml.notesSlide+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83.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notesSlides/notesSlide84.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85.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86.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tags/tag12.xml" ContentType="application/vnd.openxmlformats-officedocument.presentationml.tags+xml"/>
  <Override PartName="/ppt/notesSlides/notesSlide89.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notesSlides/notesSlide90.xml" ContentType="application/vnd.openxmlformats-officedocument.presentationml.notesSlide+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notesSlides/notesSlide91.xml" ContentType="application/vnd.openxmlformats-officedocument.presentationml.notesSlide+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92.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notesSlides/notesSlide93.xml" ContentType="application/vnd.openxmlformats-officedocument.presentationml.notesSlide+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notesSlides/notesSlide94.xml" ContentType="application/vnd.openxmlformats-officedocument.presentationml.notesSlid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notesSlides/notesSlide95.xml" ContentType="application/vnd.openxmlformats-officedocument.presentationml.notesSlide+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notesSlides/notesSlide96.xml" ContentType="application/vnd.openxmlformats-officedocument.presentationml.notesSlide+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notesSlides/notesSlide97.xml" ContentType="application/vnd.openxmlformats-officedocument.presentationml.notesSlide+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notesSlides/notesSlide98.xml" ContentType="application/vnd.openxmlformats-officedocument.presentationml.notesSlide+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notesSlides/notesSlide99.xml" ContentType="application/vnd.openxmlformats-officedocument.presentationml.notesSlide+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notesSlides/notesSlide100.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notesSlides/notesSlide101.xml" ContentType="application/vnd.openxmlformats-officedocument.presentationml.notesSlide+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handoutMasterIdLst>
    <p:handoutMasterId r:id="rId112"/>
  </p:handoutMasterIdLst>
  <p:sldIdLst>
    <p:sldId id="1534" r:id="rId2"/>
    <p:sldId id="1535" r:id="rId3"/>
    <p:sldId id="1536" r:id="rId4"/>
    <p:sldId id="267" r:id="rId5"/>
    <p:sldId id="272" r:id="rId6"/>
    <p:sldId id="1394" r:id="rId7"/>
    <p:sldId id="1421" r:id="rId8"/>
    <p:sldId id="1449" r:id="rId9"/>
    <p:sldId id="1537" r:id="rId10"/>
    <p:sldId id="1450" r:id="rId11"/>
    <p:sldId id="1447" r:id="rId12"/>
    <p:sldId id="1448" r:id="rId13"/>
    <p:sldId id="1454" r:id="rId14"/>
    <p:sldId id="1538" r:id="rId15"/>
    <p:sldId id="1539" r:id="rId16"/>
    <p:sldId id="1540" r:id="rId17"/>
    <p:sldId id="1541" r:id="rId18"/>
    <p:sldId id="1456" r:id="rId19"/>
    <p:sldId id="1457" r:id="rId20"/>
    <p:sldId id="1458" r:id="rId21"/>
    <p:sldId id="1459" r:id="rId22"/>
    <p:sldId id="1460" r:id="rId23"/>
    <p:sldId id="1461" r:id="rId24"/>
    <p:sldId id="1463" r:id="rId25"/>
    <p:sldId id="1561" r:id="rId26"/>
    <p:sldId id="1464" r:id="rId27"/>
    <p:sldId id="1465" r:id="rId28"/>
    <p:sldId id="1424" r:id="rId29"/>
    <p:sldId id="1471" r:id="rId30"/>
    <p:sldId id="1472" r:id="rId31"/>
    <p:sldId id="1473" r:id="rId32"/>
    <p:sldId id="1427" r:id="rId33"/>
    <p:sldId id="1478" r:id="rId34"/>
    <p:sldId id="1479" r:id="rId35"/>
    <p:sldId id="1562" r:id="rId36"/>
    <p:sldId id="1429" r:id="rId37"/>
    <p:sldId id="1485" r:id="rId38"/>
    <p:sldId id="1430" r:id="rId39"/>
    <p:sldId id="1543" r:id="rId40"/>
    <p:sldId id="1428" r:id="rId41"/>
    <p:sldId id="1483" r:id="rId42"/>
    <p:sldId id="1484" r:id="rId43"/>
    <p:sldId id="1542" r:id="rId44"/>
    <p:sldId id="1431" r:id="rId45"/>
    <p:sldId id="1490" r:id="rId46"/>
    <p:sldId id="1545" r:id="rId47"/>
    <p:sldId id="1546" r:id="rId48"/>
    <p:sldId id="1434" r:id="rId49"/>
    <p:sldId id="1547" r:id="rId50"/>
    <p:sldId id="1549" r:id="rId51"/>
    <p:sldId id="1550" r:id="rId52"/>
    <p:sldId id="1551" r:id="rId53"/>
    <p:sldId id="1554" r:id="rId54"/>
    <p:sldId id="1552" r:id="rId55"/>
    <p:sldId id="1553" r:id="rId56"/>
    <p:sldId id="1493" r:id="rId57"/>
    <p:sldId id="1518" r:id="rId58"/>
    <p:sldId id="1519" r:id="rId59"/>
    <p:sldId id="1563" r:id="rId60"/>
    <p:sldId id="1564" r:id="rId61"/>
    <p:sldId id="1548" r:id="rId62"/>
    <p:sldId id="1433" r:id="rId63"/>
    <p:sldId id="1497" r:id="rId64"/>
    <p:sldId id="1495" r:id="rId65"/>
    <p:sldId id="1498" r:id="rId66"/>
    <p:sldId id="1499" r:id="rId67"/>
    <p:sldId id="1500" r:id="rId68"/>
    <p:sldId id="1501" r:id="rId69"/>
    <p:sldId id="1502" r:id="rId70"/>
    <p:sldId id="1509" r:id="rId71"/>
    <p:sldId id="1510" r:id="rId72"/>
    <p:sldId id="1511" r:id="rId73"/>
    <p:sldId id="1512" r:id="rId74"/>
    <p:sldId id="1555" r:id="rId75"/>
    <p:sldId id="1520" r:id="rId76"/>
    <p:sldId id="1521" r:id="rId77"/>
    <p:sldId id="1496" r:id="rId78"/>
    <p:sldId id="1503" r:id="rId79"/>
    <p:sldId id="1504" r:id="rId80"/>
    <p:sldId id="1506" r:id="rId81"/>
    <p:sldId id="1507" r:id="rId82"/>
    <p:sldId id="1508" r:id="rId83"/>
    <p:sldId id="1556" r:id="rId84"/>
    <p:sldId id="1557" r:id="rId85"/>
    <p:sldId id="1522" r:id="rId86"/>
    <p:sldId id="1514" r:id="rId87"/>
    <p:sldId id="1513" r:id="rId88"/>
    <p:sldId id="1436" r:id="rId89"/>
    <p:sldId id="1524" r:id="rId90"/>
    <p:sldId id="1558" r:id="rId91"/>
    <p:sldId id="1523" r:id="rId92"/>
    <p:sldId id="1441" r:id="rId93"/>
    <p:sldId id="1559" r:id="rId94"/>
    <p:sldId id="1442" r:id="rId95"/>
    <p:sldId id="1527" r:id="rId96"/>
    <p:sldId id="1528" r:id="rId97"/>
    <p:sldId id="1529" r:id="rId98"/>
    <p:sldId id="1443" r:id="rId99"/>
    <p:sldId id="1530" r:id="rId100"/>
    <p:sldId id="1444" r:id="rId101"/>
    <p:sldId id="1445" r:id="rId102"/>
    <p:sldId id="1560" r:id="rId103"/>
    <p:sldId id="1525" r:id="rId104"/>
    <p:sldId id="1531" r:id="rId105"/>
    <p:sldId id="1532" r:id="rId106"/>
    <p:sldId id="1533" r:id="rId107"/>
    <p:sldId id="1565" r:id="rId108"/>
    <p:sldId id="1566" r:id="rId109"/>
    <p:sldId id="1567" r:id="rId110"/>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9pPr>
  </p:defaultTextStyle>
  <p:extLst>
    <p:ext uri="{EFAFB233-063F-42B5-8137-9DF3F51BA10A}">
      <p15:sldGuideLst xmlns:p15="http://schemas.microsoft.com/office/powerpoint/2012/main">
        <p15:guide id="1" orient="horz" pos="2159">
          <p15:clr>
            <a:srgbClr val="A4A3A4"/>
          </p15:clr>
        </p15:guide>
        <p15:guide id="2" pos="386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51" autoAdjust="0"/>
    <p:restoredTop sz="73148" autoAdjust="0"/>
  </p:normalViewPr>
  <p:slideViewPr>
    <p:cSldViewPr snapToGrid="0" snapToObjects="1">
      <p:cViewPr>
        <p:scale>
          <a:sx n="72" d="100"/>
          <a:sy n="72" d="100"/>
        </p:scale>
        <p:origin x="1536" y="360"/>
      </p:cViewPr>
      <p:guideLst>
        <p:guide orient="horz" pos="2159"/>
        <p:guide pos="3864"/>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notesMaster" Target="notesMasters/notesMaster1.xml"/><Relationship Id="rId112" Type="http://schemas.openxmlformats.org/officeDocument/2006/relationships/handoutMaster" Target="handoutMasters/handoutMaster1.xml"/><Relationship Id="rId113" Type="http://schemas.openxmlformats.org/officeDocument/2006/relationships/commentAuthors" Target="commentAuthors.xml"/><Relationship Id="rId114" Type="http://schemas.openxmlformats.org/officeDocument/2006/relationships/presProps" Target="presProps.xml"/><Relationship Id="rId115" Type="http://schemas.openxmlformats.org/officeDocument/2006/relationships/viewProps" Target="viewProps.xml"/><Relationship Id="rId116" Type="http://schemas.openxmlformats.org/officeDocument/2006/relationships/theme" Target="theme/theme1.xml"/><Relationship Id="rId11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3" qsCatId="simple" csTypeId="urn:microsoft.com/office/officeart/2005/8/colors/accent4_1" csCatId="accent4" phldr="1"/>
      <dgm:spPr/>
      <dgm:t>
        <a:bodyPr/>
        <a:lstStyle/>
        <a:p>
          <a:endParaRPr lang="zh-CN" altLang="en-US"/>
        </a:p>
      </dgm:t>
    </dgm:pt>
    <dgm:pt modelId="{CC08C8E7-D5AB-9C4F-A78B-4A8C57EB2D22}">
      <dgm:prSet phldrT="[文本]" custT="1"/>
      <dgm:spPr/>
      <dgm:t>
        <a:bodyPr/>
        <a:lstStyle/>
        <a:p>
          <a:r>
            <a:rPr lang="zh-CN" altLang="en-US" sz="2400" dirty="0" smtClean="0">
              <a:latin typeface="SimSun" charset="-122"/>
              <a:ea typeface="SimSun" charset="-122"/>
              <a:cs typeface="SimSun" charset="-122"/>
            </a:rPr>
            <a:t>管理经济学</a:t>
          </a:r>
          <a:endParaRPr lang="zh-CN" altLang="en-US" sz="2400" dirty="0">
            <a:latin typeface="SimSun" charset="-122"/>
            <a:ea typeface="SimSun" charset="-122"/>
            <a:cs typeface="SimSun" charset="-122"/>
          </a:endParaRPr>
        </a:p>
      </dgm:t>
    </dgm:pt>
    <dgm:pt modelId="{806FC88F-B9CF-A04B-B59C-3A472F525AEF}" type="parTrans" cxnId="{7725A710-EB82-6543-8E80-B973AC4CD97A}">
      <dgm:prSet/>
      <dgm:spPr/>
      <dgm:t>
        <a:bodyPr/>
        <a:lstStyle/>
        <a:p>
          <a:endParaRPr lang="zh-CN" altLang="en-US" sz="2400">
            <a:latin typeface="SimSun" charset="-122"/>
            <a:ea typeface="SimSun" charset="-122"/>
            <a:cs typeface="SimSun" charset="-122"/>
          </a:endParaRPr>
        </a:p>
      </dgm:t>
    </dgm:pt>
    <dgm:pt modelId="{B0179D74-E210-A34F-9FFE-D6C2C6F405F5}" type="sibTrans" cxnId="{7725A710-EB82-6543-8E80-B973AC4CD97A}">
      <dgm:prSet/>
      <dgm:spPr/>
      <dgm:t>
        <a:bodyPr/>
        <a:lstStyle/>
        <a:p>
          <a:endParaRPr lang="zh-CN" altLang="en-US" sz="2400">
            <a:latin typeface="SimSun" charset="-122"/>
            <a:ea typeface="SimSun" charset="-122"/>
            <a:cs typeface="SimSun" charset="-122"/>
          </a:endParaRPr>
        </a:p>
      </dgm:t>
    </dgm:pt>
    <dgm:pt modelId="{DD5BF61D-B843-C744-B9A9-3312A1287EF4}">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1</a:t>
          </a:r>
          <a:r>
            <a:rPr lang="zh-CN" altLang="en-US" sz="2400" dirty="0" smtClean="0">
              <a:latin typeface="SimSun" charset="-122"/>
              <a:ea typeface="SimSun" charset="-122"/>
              <a:cs typeface="SimSun" charset="-122"/>
            </a:rPr>
            <a:t> 章 导论</a:t>
          </a:r>
          <a:endParaRPr lang="zh-CN" altLang="en-US" sz="2400" dirty="0">
            <a:latin typeface="SimSun" charset="-122"/>
            <a:ea typeface="SimSun" charset="-122"/>
            <a:cs typeface="SimSun" charset="-122"/>
          </a:endParaRPr>
        </a:p>
      </dgm:t>
    </dgm:pt>
    <dgm:pt modelId="{A73DCD64-89DF-3E4C-9543-0D417B51464E}" type="parTrans" cxnId="{FE34B427-9D47-5D4F-B08C-79C955C57CBA}">
      <dgm:prSet custT="1"/>
      <dgm:spPr/>
      <dgm:t>
        <a:bodyPr/>
        <a:lstStyle/>
        <a:p>
          <a:endParaRPr lang="zh-CN" altLang="en-US" sz="2400">
            <a:latin typeface="SimSun" charset="-122"/>
            <a:ea typeface="SimSun" charset="-122"/>
            <a:cs typeface="SimSun" charset="-122"/>
          </a:endParaRPr>
        </a:p>
      </dgm:t>
    </dgm:pt>
    <dgm:pt modelId="{5F6E09CE-61C0-D34C-AE4A-99D078D226DF}" type="sibTrans" cxnId="{FE34B427-9D47-5D4F-B08C-79C955C57CBA}">
      <dgm:prSet/>
      <dgm:spPr/>
      <dgm:t>
        <a:bodyPr/>
        <a:lstStyle/>
        <a:p>
          <a:endParaRPr lang="zh-CN" altLang="en-US" sz="2400">
            <a:latin typeface="SimSun" charset="-122"/>
            <a:ea typeface="SimSun" charset="-122"/>
            <a:cs typeface="SimSun" charset="-122"/>
          </a:endParaRPr>
        </a:p>
      </dgm:t>
    </dgm:pt>
    <dgm:pt modelId="{9BA062DA-6B7A-FC4F-B1BB-7CC4C74C72CE}">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2</a:t>
          </a:r>
          <a:r>
            <a:rPr lang="zh-CN" altLang="en-US" sz="2400" dirty="0" smtClean="0">
              <a:latin typeface="SimSun" charset="-122"/>
              <a:ea typeface="SimSun" charset="-122"/>
              <a:cs typeface="SimSun" charset="-122"/>
            </a:rPr>
            <a:t> 章 供求分析</a:t>
          </a:r>
          <a:endParaRPr lang="zh-CN" altLang="en-US" sz="2400" dirty="0">
            <a:latin typeface="SimSun" charset="-122"/>
            <a:ea typeface="SimSun" charset="-122"/>
            <a:cs typeface="SimSun" charset="-122"/>
          </a:endParaRPr>
        </a:p>
      </dgm:t>
    </dgm:pt>
    <dgm:pt modelId="{45267C76-6276-B44A-878A-9D61B556EBD7}" type="parTrans" cxnId="{F5520AE5-50EB-8743-B48A-12307D4CCE80}">
      <dgm:prSet custT="1"/>
      <dgm:spPr/>
      <dgm:t>
        <a:bodyPr/>
        <a:lstStyle/>
        <a:p>
          <a:endParaRPr lang="zh-CN" altLang="en-US" sz="2400">
            <a:latin typeface="SimSun" charset="-122"/>
            <a:ea typeface="SimSun" charset="-122"/>
            <a:cs typeface="SimSun" charset="-122"/>
          </a:endParaRPr>
        </a:p>
      </dgm:t>
    </dgm:pt>
    <dgm:pt modelId="{3A650251-37F9-7645-8144-FF91C57FC2AC}" type="sibTrans" cxnId="{F5520AE5-50EB-8743-B48A-12307D4CCE80}">
      <dgm:prSet/>
      <dgm:spPr/>
      <dgm:t>
        <a:bodyPr/>
        <a:lstStyle/>
        <a:p>
          <a:endParaRPr lang="zh-CN" altLang="en-US" sz="2400">
            <a:latin typeface="SimSun" charset="-122"/>
            <a:ea typeface="SimSun" charset="-122"/>
            <a:cs typeface="SimSun" charset="-122"/>
          </a:endParaRPr>
        </a:p>
      </dgm:t>
    </dgm:pt>
    <dgm:pt modelId="{B66F832D-4D17-F842-A04B-51EF67D9557A}">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6</a:t>
          </a:r>
          <a:r>
            <a:rPr lang="zh-CN" altLang="en-US" sz="2400" dirty="0" smtClean="0">
              <a:latin typeface="SimSun" charset="-122"/>
              <a:ea typeface="SimSun" charset="-122"/>
              <a:cs typeface="SimSun" charset="-122"/>
            </a:rPr>
            <a:t> 章 成本分析</a:t>
          </a:r>
        </a:p>
      </dgm:t>
    </dgm:pt>
    <dgm:pt modelId="{6CB7309F-D8D5-EE42-A792-5DBC6DD2FA19}" type="parTrans" cxnId="{4868CB74-1B55-7E42-9BFE-F2335BF9ACE0}">
      <dgm:prSet custT="1"/>
      <dgm:spPr/>
      <dgm:t>
        <a:bodyPr/>
        <a:lstStyle/>
        <a:p>
          <a:endParaRPr lang="zh-CN" altLang="en-US" sz="2400">
            <a:latin typeface="SimSun" charset="-122"/>
            <a:ea typeface="SimSun" charset="-122"/>
            <a:cs typeface="SimSun" charset="-122"/>
          </a:endParaRPr>
        </a:p>
      </dgm:t>
    </dgm:pt>
    <dgm:pt modelId="{691A876B-9312-B04E-9DA0-0747F172036B}" type="sibTrans" cxnId="{4868CB74-1B55-7E42-9BFE-F2335BF9ACE0}">
      <dgm:prSet/>
      <dgm:spPr/>
      <dgm:t>
        <a:bodyPr/>
        <a:lstStyle/>
        <a:p>
          <a:endParaRPr lang="zh-CN" altLang="en-US" sz="2400">
            <a:latin typeface="SimSun" charset="-122"/>
            <a:ea typeface="SimSun" charset="-122"/>
            <a:cs typeface="SimSun" charset="-122"/>
          </a:endParaRPr>
        </a:p>
      </dgm:t>
    </dgm:pt>
    <dgm:pt modelId="{D16A4600-D4DE-E242-BA16-F1E62B9DD85E}">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3</a:t>
          </a:r>
          <a:r>
            <a:rPr lang="zh-CN" altLang="en-US" sz="2400" dirty="0" smtClean="0">
              <a:latin typeface="SimSun" charset="-122"/>
              <a:ea typeface="SimSun" charset="-122"/>
              <a:cs typeface="SimSun" charset="-122"/>
            </a:rPr>
            <a:t> 章 消费者效用分析</a:t>
          </a:r>
          <a:endParaRPr lang="zh-CN" altLang="en-US" sz="2400" dirty="0">
            <a:latin typeface="SimSun" charset="-122"/>
            <a:ea typeface="SimSun" charset="-122"/>
            <a:cs typeface="SimSun" charset="-122"/>
          </a:endParaRPr>
        </a:p>
      </dgm:t>
    </dgm:pt>
    <dgm:pt modelId="{B40B3CEB-0D29-1B44-8A52-6DA3DBB9DFF8}" type="parTrans" cxnId="{7266F58E-BE89-7949-B342-DE8235E034EB}">
      <dgm:prSet custT="1"/>
      <dgm:spPr/>
      <dgm:t>
        <a:bodyPr/>
        <a:lstStyle/>
        <a:p>
          <a:endParaRPr lang="zh-CN" altLang="en-US" sz="2400">
            <a:latin typeface="SimSun" charset="-122"/>
            <a:ea typeface="SimSun" charset="-122"/>
            <a:cs typeface="SimSun" charset="-122"/>
          </a:endParaRPr>
        </a:p>
      </dgm:t>
    </dgm:pt>
    <dgm:pt modelId="{84B1AC86-B4B5-0A4A-9160-0436017187FF}" type="sibTrans" cxnId="{7266F58E-BE89-7949-B342-DE8235E034EB}">
      <dgm:prSet/>
      <dgm:spPr/>
      <dgm:t>
        <a:bodyPr/>
        <a:lstStyle/>
        <a:p>
          <a:endParaRPr lang="zh-CN" altLang="en-US" sz="2400">
            <a:latin typeface="SimSun" charset="-122"/>
            <a:ea typeface="SimSun" charset="-122"/>
            <a:cs typeface="SimSun" charset="-122"/>
          </a:endParaRPr>
        </a:p>
      </dgm:t>
    </dgm:pt>
    <dgm:pt modelId="{6221EB94-F10F-E340-8A99-80CCB2C05679}">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4</a:t>
          </a:r>
          <a:r>
            <a:rPr lang="zh-CN" altLang="en-US" sz="2400" dirty="0" smtClean="0">
              <a:latin typeface="SimSun" charset="-122"/>
              <a:ea typeface="SimSun" charset="-122"/>
              <a:cs typeface="SimSun" charset="-122"/>
            </a:rPr>
            <a:t> 章 需求弹性与供给弹性分析</a:t>
          </a:r>
          <a:endParaRPr lang="zh-CN" altLang="en-US" sz="2400" dirty="0">
            <a:latin typeface="SimSun" charset="-122"/>
            <a:ea typeface="SimSun" charset="-122"/>
            <a:cs typeface="SimSun" charset="-122"/>
          </a:endParaRPr>
        </a:p>
      </dgm:t>
    </dgm:pt>
    <dgm:pt modelId="{887E1BA4-75F1-894D-A744-FE9FD680F190}" type="parTrans" cxnId="{1F2CD7C0-5C3F-9844-AB75-501616FF55F0}">
      <dgm:prSet custT="1"/>
      <dgm:spPr/>
      <dgm:t>
        <a:bodyPr/>
        <a:lstStyle/>
        <a:p>
          <a:endParaRPr lang="zh-CN" altLang="en-US" sz="2400">
            <a:latin typeface="SimSun" charset="-122"/>
            <a:ea typeface="SimSun" charset="-122"/>
            <a:cs typeface="SimSun" charset="-122"/>
          </a:endParaRPr>
        </a:p>
      </dgm:t>
    </dgm:pt>
    <dgm:pt modelId="{6F55FF74-2628-904B-A82A-93CF536B1C96}" type="sibTrans" cxnId="{1F2CD7C0-5C3F-9844-AB75-501616FF55F0}">
      <dgm:prSet/>
      <dgm:spPr/>
      <dgm:t>
        <a:bodyPr/>
        <a:lstStyle/>
        <a:p>
          <a:endParaRPr lang="zh-CN" altLang="en-US" sz="2400">
            <a:latin typeface="SimSun" charset="-122"/>
            <a:ea typeface="SimSun" charset="-122"/>
            <a:cs typeface="SimSun" charset="-122"/>
          </a:endParaRPr>
        </a:p>
      </dgm:t>
    </dgm:pt>
    <dgm:pt modelId="{F9CE41E7-9A25-2840-A52B-63F93B3B548E}">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5</a:t>
          </a:r>
          <a:r>
            <a:rPr lang="zh-CN" altLang="en-US" sz="2400" dirty="0" smtClean="0">
              <a:latin typeface="SimSun" charset="-122"/>
              <a:ea typeface="SimSun" charset="-122"/>
              <a:cs typeface="SimSun" charset="-122"/>
            </a:rPr>
            <a:t> 章 生产要素投入的决策分析</a:t>
          </a:r>
          <a:endParaRPr lang="zh-CN" altLang="en-US" sz="2400" dirty="0">
            <a:latin typeface="SimSun" charset="-122"/>
            <a:ea typeface="SimSun" charset="-122"/>
            <a:cs typeface="SimSun" charset="-122"/>
          </a:endParaRPr>
        </a:p>
      </dgm:t>
    </dgm:pt>
    <dgm:pt modelId="{9C335C71-1A3C-1941-AC2D-078DDEFA8186}" type="parTrans" cxnId="{9C03F626-7862-6843-9483-473461CAE1C4}">
      <dgm:prSet custT="1"/>
      <dgm:spPr/>
      <dgm:t>
        <a:bodyPr/>
        <a:lstStyle/>
        <a:p>
          <a:endParaRPr lang="zh-CN" altLang="en-US" sz="2400">
            <a:latin typeface="SimSun" charset="-122"/>
            <a:ea typeface="SimSun" charset="-122"/>
            <a:cs typeface="SimSun" charset="-122"/>
          </a:endParaRPr>
        </a:p>
      </dgm:t>
    </dgm:pt>
    <dgm:pt modelId="{C5A36928-B9FE-0A47-8BA5-11406622085F}" type="sibTrans" cxnId="{9C03F626-7862-6843-9483-473461CAE1C4}">
      <dgm:prSet/>
      <dgm:spPr/>
      <dgm:t>
        <a:bodyPr/>
        <a:lstStyle/>
        <a:p>
          <a:endParaRPr lang="zh-CN" altLang="en-US" sz="2400">
            <a:latin typeface="SimSun" charset="-122"/>
            <a:ea typeface="SimSun" charset="-122"/>
            <a:cs typeface="SimSun" charset="-122"/>
          </a:endParaRPr>
        </a:p>
      </dgm:t>
    </dgm:pt>
    <dgm:pt modelId="{9214C962-06F6-5346-8108-8475251BA614}">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12</a:t>
          </a:r>
          <a:r>
            <a:rPr lang="zh-CN" altLang="en-US" sz="2400" dirty="0" smtClean="0">
              <a:latin typeface="SimSun" charset="-122"/>
              <a:ea typeface="SimSun" charset="-122"/>
              <a:cs typeface="SimSun" charset="-122"/>
            </a:rPr>
            <a:t>章 企业产品定价实践</a:t>
          </a:r>
        </a:p>
      </dgm:t>
    </dgm:pt>
    <dgm:pt modelId="{820ADBE0-6537-FE47-A7BA-BA42696AF8C7}" type="parTrans" cxnId="{E3E14CF9-1973-3B44-9755-F7592DDA6571}">
      <dgm:prSet custT="1"/>
      <dgm:spPr/>
      <dgm:t>
        <a:bodyPr/>
        <a:lstStyle/>
        <a:p>
          <a:endParaRPr lang="zh-CN" altLang="en-US" sz="2400">
            <a:latin typeface="SimSun" charset="-122"/>
            <a:ea typeface="SimSun" charset="-122"/>
            <a:cs typeface="SimSun" charset="-122"/>
          </a:endParaRPr>
        </a:p>
      </dgm:t>
    </dgm:pt>
    <dgm:pt modelId="{E2BCF612-A03B-7544-A023-8BE34139F4D6}" type="sibTrans" cxnId="{E3E14CF9-1973-3B44-9755-F7592DDA6571}">
      <dgm:prSet/>
      <dgm:spPr/>
      <dgm:t>
        <a:bodyPr/>
        <a:lstStyle/>
        <a:p>
          <a:endParaRPr lang="zh-CN" altLang="en-US" sz="2400">
            <a:latin typeface="SimSun" charset="-122"/>
            <a:ea typeface="SimSun" charset="-122"/>
            <a:cs typeface="SimSun" charset="-122"/>
          </a:endParaRPr>
        </a:p>
      </dgm:t>
    </dgm:pt>
    <dgm:pt modelId="{2F57CDBE-DE3A-174D-8DED-5B182C37B8FF}">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7</a:t>
          </a:r>
          <a:r>
            <a:rPr lang="zh-CN" altLang="en-US" sz="2400" dirty="0" smtClean="0">
              <a:latin typeface="SimSun" charset="-122"/>
              <a:ea typeface="SimSun" charset="-122"/>
              <a:cs typeface="SimSun" charset="-122"/>
            </a:rPr>
            <a:t> 章 生产产出的决策分析</a:t>
          </a:r>
        </a:p>
      </dgm:t>
    </dgm:pt>
    <dgm:pt modelId="{F45AB31B-DF60-844C-AE68-2F77BA5FCE99}" type="parTrans" cxnId="{4CAAAD1B-4B3B-E34A-954A-E095DEACFF24}">
      <dgm:prSet custT="1"/>
      <dgm:spPr/>
      <dgm:t>
        <a:bodyPr/>
        <a:lstStyle/>
        <a:p>
          <a:endParaRPr lang="zh-CN" altLang="en-US" sz="2400">
            <a:latin typeface="SimSun" charset="-122"/>
            <a:ea typeface="SimSun" charset="-122"/>
            <a:cs typeface="SimSun" charset="-122"/>
          </a:endParaRPr>
        </a:p>
      </dgm:t>
    </dgm:pt>
    <dgm:pt modelId="{68820AC4-F25B-E84E-886D-264F98D07787}" type="sibTrans" cxnId="{4CAAAD1B-4B3B-E34A-954A-E095DEACFF24}">
      <dgm:prSet/>
      <dgm:spPr/>
      <dgm:t>
        <a:bodyPr/>
        <a:lstStyle/>
        <a:p>
          <a:endParaRPr lang="zh-CN" altLang="en-US" sz="2400">
            <a:latin typeface="SimSun" charset="-122"/>
            <a:ea typeface="SimSun" charset="-122"/>
            <a:cs typeface="SimSun" charset="-122"/>
          </a:endParaRPr>
        </a:p>
      </dgm:t>
    </dgm:pt>
    <dgm:pt modelId="{3D524EC8-D288-324C-BF5F-AB30BE4DD581}">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8</a:t>
          </a:r>
          <a:r>
            <a:rPr lang="zh-CN" altLang="en-US" sz="2400" dirty="0" smtClean="0">
              <a:latin typeface="SimSun" charset="-122"/>
              <a:ea typeface="SimSun" charset="-122"/>
              <a:cs typeface="SimSun" charset="-122"/>
            </a:rPr>
            <a:t> 章 完全竞争市场中的企业决策</a:t>
          </a:r>
        </a:p>
      </dgm:t>
    </dgm:pt>
    <dgm:pt modelId="{9DF26A7C-CD2C-584F-8BFC-74E7F14B0615}" type="parTrans" cxnId="{942FDF42-DC02-DE45-9F96-659644D43B12}">
      <dgm:prSet custT="1"/>
      <dgm:spPr/>
      <dgm:t>
        <a:bodyPr/>
        <a:lstStyle/>
        <a:p>
          <a:endParaRPr lang="zh-CN" altLang="en-US" sz="2400">
            <a:latin typeface="SimSun" charset="-122"/>
            <a:ea typeface="SimSun" charset="-122"/>
            <a:cs typeface="SimSun" charset="-122"/>
          </a:endParaRPr>
        </a:p>
      </dgm:t>
    </dgm:pt>
    <dgm:pt modelId="{F357EC1D-80D7-9443-A898-A1AD2D76B5BD}" type="sibTrans" cxnId="{942FDF42-DC02-DE45-9F96-659644D43B12}">
      <dgm:prSet/>
      <dgm:spPr/>
      <dgm:t>
        <a:bodyPr/>
        <a:lstStyle/>
        <a:p>
          <a:endParaRPr lang="zh-CN" altLang="en-US" sz="2400">
            <a:latin typeface="SimSun" charset="-122"/>
            <a:ea typeface="SimSun" charset="-122"/>
            <a:cs typeface="SimSun" charset="-122"/>
          </a:endParaRPr>
        </a:p>
      </dgm:t>
    </dgm:pt>
    <dgm:pt modelId="{4E14D144-022B-1D4A-BBBE-45595C94A337}">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9</a:t>
          </a:r>
          <a:r>
            <a:rPr lang="zh-CN" altLang="en-US" sz="2400" dirty="0" smtClean="0">
              <a:latin typeface="SimSun" charset="-122"/>
              <a:ea typeface="SimSun" charset="-122"/>
              <a:cs typeface="SimSun" charset="-122"/>
            </a:rPr>
            <a:t> 章 垄断市场中的企业决策</a:t>
          </a:r>
        </a:p>
      </dgm:t>
    </dgm:pt>
    <dgm:pt modelId="{47B0721A-9EA4-BD46-A2A8-9AFEF7D1FA26}" type="parTrans" cxnId="{8AD7AF66-9693-054C-90C1-2356E44D3714}">
      <dgm:prSet custT="1"/>
      <dgm:spPr/>
      <dgm:t>
        <a:bodyPr/>
        <a:lstStyle/>
        <a:p>
          <a:endParaRPr lang="zh-CN" altLang="en-US" sz="2400">
            <a:latin typeface="SimSun" charset="-122"/>
            <a:ea typeface="SimSun" charset="-122"/>
            <a:cs typeface="SimSun" charset="-122"/>
          </a:endParaRPr>
        </a:p>
      </dgm:t>
    </dgm:pt>
    <dgm:pt modelId="{CEB49789-2DA3-534B-A44C-6E41405FE22F}" type="sibTrans" cxnId="{8AD7AF66-9693-054C-90C1-2356E44D3714}">
      <dgm:prSet/>
      <dgm:spPr/>
      <dgm:t>
        <a:bodyPr/>
        <a:lstStyle/>
        <a:p>
          <a:endParaRPr lang="zh-CN" altLang="en-US" sz="2400">
            <a:latin typeface="SimSun" charset="-122"/>
            <a:ea typeface="SimSun" charset="-122"/>
            <a:cs typeface="SimSun" charset="-122"/>
          </a:endParaRPr>
        </a:p>
      </dgm:t>
    </dgm:pt>
    <dgm:pt modelId="{FDD9802F-429E-3140-89C2-799E76192FD8}">
      <dgm:prSet phldrT="[文本]" custT="1"/>
      <dgm:spPr/>
      <dgm:t>
        <a:bodyPr/>
        <a:lstStyle/>
        <a:p>
          <a:pPr algn="l"/>
          <a:r>
            <a:rPr lang="zh-CN" altLang="en-US" sz="2400" dirty="0" smtClean="0">
              <a:latin typeface="SimSun" charset="-122"/>
              <a:ea typeface="SimSun" charset="-122"/>
              <a:cs typeface="SimSun" charset="-122"/>
            </a:rPr>
            <a:t>第</a:t>
          </a:r>
          <a:r>
            <a:rPr lang="en-US" altLang="zh-CN" sz="2400" dirty="0" smtClean="0">
              <a:latin typeface="SimSun" charset="-122"/>
              <a:ea typeface="SimSun" charset="-122"/>
              <a:cs typeface="SimSun" charset="-122"/>
            </a:rPr>
            <a:t>10</a:t>
          </a:r>
          <a:r>
            <a:rPr lang="zh-CN" altLang="en-US" sz="2400" dirty="0" smtClean="0">
              <a:latin typeface="SimSun" charset="-122"/>
              <a:ea typeface="SimSun" charset="-122"/>
              <a:cs typeface="SimSun" charset="-122"/>
            </a:rPr>
            <a:t>章 垄断竞争市场中的企业决策</a:t>
          </a:r>
        </a:p>
      </dgm:t>
    </dgm:pt>
    <dgm:pt modelId="{F9BE15F9-E21F-6E44-8F9B-32BF4224D07B}" type="parTrans" cxnId="{DA2C5513-9717-4245-BD5B-9C97EEF877FC}">
      <dgm:prSet custT="1"/>
      <dgm:spPr/>
      <dgm:t>
        <a:bodyPr/>
        <a:lstStyle/>
        <a:p>
          <a:endParaRPr lang="zh-CN" altLang="en-US" sz="2400">
            <a:latin typeface="SimSun" charset="-122"/>
            <a:ea typeface="SimSun" charset="-122"/>
            <a:cs typeface="SimSun" charset="-122"/>
          </a:endParaRPr>
        </a:p>
      </dgm:t>
    </dgm:pt>
    <dgm:pt modelId="{D882D7DF-B869-1641-903A-69C78D498879}" type="sibTrans" cxnId="{DA2C5513-9717-4245-BD5B-9C97EEF877FC}">
      <dgm:prSet/>
      <dgm:spPr/>
      <dgm:t>
        <a:bodyPr/>
        <a:lstStyle/>
        <a:p>
          <a:endParaRPr lang="zh-CN" altLang="en-US" sz="2400">
            <a:latin typeface="SimSun" charset="-122"/>
            <a:ea typeface="SimSun" charset="-122"/>
            <a:cs typeface="SimSun" charset="-122"/>
          </a:endParaRPr>
        </a:p>
      </dgm:t>
    </dgm:pt>
    <dgm:pt modelId="{BE940E4F-94EE-CB4B-8C2D-7824CF0518A4}">
      <dgm:prSet phldrT="[文本]" custT="1"/>
      <dgm:spPr/>
      <dgm:t>
        <a:bodyPr/>
        <a:lstStyle/>
        <a:p>
          <a:pPr algn="l"/>
          <a:r>
            <a:rPr lang="zh-CN" altLang="en-US" sz="2400" dirty="0" smtClean="0">
              <a:solidFill>
                <a:srgbClr val="FF0000"/>
              </a:solidFill>
              <a:latin typeface="SimSun" charset="-122"/>
              <a:ea typeface="SimSun" charset="-122"/>
              <a:cs typeface="SimSun" charset="-122"/>
            </a:rPr>
            <a:t>第</a:t>
          </a:r>
          <a:r>
            <a:rPr lang="en-US" altLang="zh-CN" sz="2400" dirty="0" smtClean="0">
              <a:solidFill>
                <a:srgbClr val="FF0000"/>
              </a:solidFill>
              <a:latin typeface="SimSun" charset="-122"/>
              <a:ea typeface="SimSun" charset="-122"/>
              <a:cs typeface="SimSun" charset="-122"/>
            </a:rPr>
            <a:t>11</a:t>
          </a:r>
          <a:r>
            <a:rPr lang="zh-CN" altLang="en-US" sz="2400" dirty="0" smtClean="0">
              <a:solidFill>
                <a:srgbClr val="FF0000"/>
              </a:solidFill>
              <a:latin typeface="SimSun" charset="-122"/>
              <a:ea typeface="SimSun" charset="-122"/>
              <a:cs typeface="SimSun" charset="-122"/>
            </a:rPr>
            <a:t>章 寡头垄断市场中的企业决策</a:t>
          </a:r>
        </a:p>
      </dgm:t>
    </dgm:pt>
    <dgm:pt modelId="{CC0494AB-8E3F-EC47-B0B0-24A8F75C0C9C}" type="parTrans" cxnId="{F1C99151-3DB3-2B4C-AF26-3B40C4C7EF00}">
      <dgm:prSet custT="1"/>
      <dgm:spPr/>
      <dgm:t>
        <a:bodyPr/>
        <a:lstStyle/>
        <a:p>
          <a:endParaRPr lang="zh-CN" altLang="en-US" sz="2400">
            <a:latin typeface="SimSun" charset="-122"/>
            <a:ea typeface="SimSun" charset="-122"/>
            <a:cs typeface="SimSun" charset="-122"/>
          </a:endParaRPr>
        </a:p>
      </dgm:t>
    </dgm:pt>
    <dgm:pt modelId="{7B8E7360-1AE1-3A4D-B049-58FE99F150A9}" type="sibTrans" cxnId="{F1C99151-3DB3-2B4C-AF26-3B40C4C7EF00}">
      <dgm:prSet/>
      <dgm:spPr/>
      <dgm:t>
        <a:bodyPr/>
        <a:lstStyle/>
        <a:p>
          <a:endParaRPr lang="zh-CN" altLang="en-US" sz="2400">
            <a:latin typeface="SimSun" charset="-122"/>
            <a:ea typeface="SimSun" charset="-122"/>
            <a:cs typeface="SimSun"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t>
        <a:bodyPr/>
        <a:lstStyle/>
        <a:p>
          <a:endParaRPr lang="zh-CN" altLang="en-US"/>
        </a:p>
      </dgm:t>
    </dgm:pt>
    <dgm:pt modelId="{7111AE39-B455-7C4D-91F4-9E37E3822D07}" type="pres">
      <dgm:prSet presAssocID="{CC08C8E7-D5AB-9C4F-A78B-4A8C57EB2D22}" presName="LevelOneTextNode" presStyleLbl="node0" presStyleIdx="0" presStyleCnt="1" custAng="5400000" custScaleX="480126" custScaleY="182634" custLinFactX="-284468" custLinFactNeighborX="-300000" custLinFactNeighborY="2267">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t>
        <a:bodyPr/>
        <a:lstStyle/>
        <a:p>
          <a:endParaRPr lang="zh-CN" altLang="en-US"/>
        </a:p>
      </dgm:t>
    </dgm:pt>
    <dgm:pt modelId="{082A771F-69AF-7C4C-86CB-DF1CD8CB6581}" type="pres">
      <dgm:prSet presAssocID="{A73DCD64-89DF-3E4C-9543-0D417B51464E}" presName="conn2-1" presStyleLbl="parChTrans1D2" presStyleIdx="0" presStyleCnt="12"/>
      <dgm:spPr/>
      <dgm:t>
        <a:bodyPr/>
        <a:lstStyle/>
        <a:p>
          <a:endParaRPr lang="zh-CN" altLang="en-US"/>
        </a:p>
      </dgm:t>
    </dgm:pt>
    <dgm:pt modelId="{F726EDD3-E670-9B47-8786-4F599884289D}" type="pres">
      <dgm:prSet presAssocID="{A73DCD64-89DF-3E4C-9543-0D417B51464E}" presName="connTx" presStyleLbl="parChTrans1D2" presStyleIdx="0" presStyleCnt="12"/>
      <dgm:spPr/>
      <dgm:t>
        <a:bodyPr/>
        <a:lstStyle/>
        <a:p>
          <a:endParaRPr lang="zh-CN" altLang="en-US"/>
        </a:p>
      </dgm:t>
    </dgm:pt>
    <dgm:pt modelId="{7B40AE63-0EA3-0747-BCE5-5F3AB0355BF2}" type="pres">
      <dgm:prSet presAssocID="{DD5BF61D-B843-C744-B9A9-3312A1287EF4}" presName="root2" presStyleCnt="0"/>
      <dgm:spPr/>
      <dgm:t>
        <a:bodyPr/>
        <a:lstStyle/>
        <a:p>
          <a:endParaRPr lang="zh-CN" altLang="en-US"/>
        </a:p>
      </dgm:t>
    </dgm:pt>
    <dgm:pt modelId="{C852AF5D-E3CA-F844-B775-08DD6E6FB940}" type="pres">
      <dgm:prSet presAssocID="{DD5BF61D-B843-C744-B9A9-3312A1287EF4}" presName="LevelTwoTextNode" presStyleLbl="node2" presStyleIdx="0" presStyleCnt="12" custScaleX="729839" custScaleY="212099">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t>
        <a:bodyPr/>
        <a:lstStyle/>
        <a:p>
          <a:endParaRPr lang="zh-CN" altLang="en-US"/>
        </a:p>
      </dgm:t>
    </dgm:pt>
    <dgm:pt modelId="{1F2800E8-CF94-FD43-8D0E-7E4B278315B1}" type="pres">
      <dgm:prSet presAssocID="{45267C76-6276-B44A-878A-9D61B556EBD7}" presName="conn2-1" presStyleLbl="parChTrans1D2" presStyleIdx="1" presStyleCnt="12"/>
      <dgm:spPr/>
      <dgm:t>
        <a:bodyPr/>
        <a:lstStyle/>
        <a:p>
          <a:endParaRPr lang="zh-CN" altLang="en-US"/>
        </a:p>
      </dgm:t>
    </dgm:pt>
    <dgm:pt modelId="{938A9782-2B6B-8141-99DA-6568305E0C38}" type="pres">
      <dgm:prSet presAssocID="{45267C76-6276-B44A-878A-9D61B556EBD7}" presName="connTx" presStyleLbl="parChTrans1D2" presStyleIdx="1" presStyleCnt="12"/>
      <dgm:spPr/>
      <dgm:t>
        <a:bodyPr/>
        <a:lstStyle/>
        <a:p>
          <a:endParaRPr lang="zh-CN" altLang="en-US"/>
        </a:p>
      </dgm:t>
    </dgm:pt>
    <dgm:pt modelId="{7377E58F-198D-DE48-B3AF-2D2AF67C403D}" type="pres">
      <dgm:prSet presAssocID="{9BA062DA-6B7A-FC4F-B1BB-7CC4C74C72CE}" presName="root2" presStyleCnt="0"/>
      <dgm:spPr/>
      <dgm:t>
        <a:bodyPr/>
        <a:lstStyle/>
        <a:p>
          <a:endParaRPr lang="zh-CN" altLang="en-US"/>
        </a:p>
      </dgm:t>
    </dgm:pt>
    <dgm:pt modelId="{1C998B4A-F8C8-5D49-862A-38B9C7611407}" type="pres">
      <dgm:prSet presAssocID="{9BA062DA-6B7A-FC4F-B1BB-7CC4C74C72CE}" presName="LevelTwoTextNode" presStyleLbl="node2" presStyleIdx="1" presStyleCnt="12" custScaleX="729839" custScaleY="212099">
        <dgm:presLayoutVars>
          <dgm:chPref val="3"/>
        </dgm:presLayoutVars>
      </dgm:prSet>
      <dgm:spPr/>
      <dgm:t>
        <a:bodyPr/>
        <a:lstStyle/>
        <a:p>
          <a:endParaRPr lang="zh-CN" altLang="en-US"/>
        </a:p>
      </dgm:t>
    </dgm:pt>
    <dgm:pt modelId="{F9C8551A-E3F5-1A41-9D81-BA411262A93F}" type="pres">
      <dgm:prSet presAssocID="{9BA062DA-6B7A-FC4F-B1BB-7CC4C74C72CE}" presName="level3hierChild" presStyleCnt="0"/>
      <dgm:spPr/>
      <dgm:t>
        <a:bodyPr/>
        <a:lstStyle/>
        <a:p>
          <a:endParaRPr lang="zh-CN" altLang="en-US"/>
        </a:p>
      </dgm:t>
    </dgm:pt>
    <dgm:pt modelId="{F23CCF4A-0F02-B643-86DA-D7F6CBD2CB37}" type="pres">
      <dgm:prSet presAssocID="{B40B3CEB-0D29-1B44-8A52-6DA3DBB9DFF8}" presName="conn2-1" presStyleLbl="parChTrans1D2" presStyleIdx="2" presStyleCnt="12"/>
      <dgm:spPr/>
      <dgm:t>
        <a:bodyPr/>
        <a:lstStyle/>
        <a:p>
          <a:endParaRPr lang="zh-CN" altLang="en-US"/>
        </a:p>
      </dgm:t>
    </dgm:pt>
    <dgm:pt modelId="{86270928-55DA-8D45-B5F7-CCC26D5CD5C5}" type="pres">
      <dgm:prSet presAssocID="{B40B3CEB-0D29-1B44-8A52-6DA3DBB9DFF8}" presName="connTx" presStyleLbl="parChTrans1D2" presStyleIdx="2" presStyleCnt="12"/>
      <dgm:spPr/>
      <dgm:t>
        <a:bodyPr/>
        <a:lstStyle/>
        <a:p>
          <a:endParaRPr lang="zh-CN" altLang="en-US"/>
        </a:p>
      </dgm:t>
    </dgm:pt>
    <dgm:pt modelId="{24B9ADD3-B7B6-0948-A5B4-DEF0345E911E}" type="pres">
      <dgm:prSet presAssocID="{D16A4600-D4DE-E242-BA16-F1E62B9DD85E}" presName="root2" presStyleCnt="0"/>
      <dgm:spPr/>
      <dgm:t>
        <a:bodyPr/>
        <a:lstStyle/>
        <a:p>
          <a:endParaRPr lang="zh-CN" altLang="en-US"/>
        </a:p>
      </dgm:t>
    </dgm:pt>
    <dgm:pt modelId="{801D293D-5A6E-CF4C-ADA4-5CA1C7809ED1}" type="pres">
      <dgm:prSet presAssocID="{D16A4600-D4DE-E242-BA16-F1E62B9DD85E}" presName="LevelTwoTextNode" presStyleLbl="node2" presStyleIdx="2" presStyleCnt="12" custScaleX="729839" custScaleY="212099">
        <dgm:presLayoutVars>
          <dgm:chPref val="3"/>
        </dgm:presLayoutVars>
      </dgm:prSet>
      <dgm:spPr/>
      <dgm:t>
        <a:bodyPr/>
        <a:lstStyle/>
        <a:p>
          <a:endParaRPr lang="zh-CN" altLang="en-US"/>
        </a:p>
      </dgm:t>
    </dgm:pt>
    <dgm:pt modelId="{C002F34D-29F7-054C-94FA-D3E01EC8CF0A}" type="pres">
      <dgm:prSet presAssocID="{D16A4600-D4DE-E242-BA16-F1E62B9DD85E}" presName="level3hierChild" presStyleCnt="0"/>
      <dgm:spPr/>
      <dgm:t>
        <a:bodyPr/>
        <a:lstStyle/>
        <a:p>
          <a:endParaRPr lang="zh-CN" altLang="en-US"/>
        </a:p>
      </dgm:t>
    </dgm:pt>
    <dgm:pt modelId="{BF3B09D1-E8E8-0A4F-9573-99448D99561B}" type="pres">
      <dgm:prSet presAssocID="{887E1BA4-75F1-894D-A744-FE9FD680F190}" presName="conn2-1" presStyleLbl="parChTrans1D2" presStyleIdx="3" presStyleCnt="12"/>
      <dgm:spPr/>
      <dgm:t>
        <a:bodyPr/>
        <a:lstStyle/>
        <a:p>
          <a:endParaRPr lang="zh-CN" altLang="en-US"/>
        </a:p>
      </dgm:t>
    </dgm:pt>
    <dgm:pt modelId="{E7F00E80-BF27-5546-BA55-1448BC72D880}" type="pres">
      <dgm:prSet presAssocID="{887E1BA4-75F1-894D-A744-FE9FD680F190}" presName="connTx" presStyleLbl="parChTrans1D2" presStyleIdx="3" presStyleCnt="12"/>
      <dgm:spPr/>
      <dgm:t>
        <a:bodyPr/>
        <a:lstStyle/>
        <a:p>
          <a:endParaRPr lang="zh-CN" altLang="en-US"/>
        </a:p>
      </dgm:t>
    </dgm:pt>
    <dgm:pt modelId="{EB73FD6D-7D88-1C4D-A0D2-0E26216B76B3}" type="pres">
      <dgm:prSet presAssocID="{6221EB94-F10F-E340-8A99-80CCB2C05679}" presName="root2" presStyleCnt="0"/>
      <dgm:spPr/>
      <dgm:t>
        <a:bodyPr/>
        <a:lstStyle/>
        <a:p>
          <a:endParaRPr lang="zh-CN" altLang="en-US"/>
        </a:p>
      </dgm:t>
    </dgm:pt>
    <dgm:pt modelId="{2A813B24-1D27-BA48-B656-7DF38994DA1B}" type="pres">
      <dgm:prSet presAssocID="{6221EB94-F10F-E340-8A99-80CCB2C05679}" presName="LevelTwoTextNode" presStyleLbl="node2" presStyleIdx="3" presStyleCnt="12" custScaleX="729839" custScaleY="212099">
        <dgm:presLayoutVars>
          <dgm:chPref val="3"/>
        </dgm:presLayoutVars>
      </dgm:prSet>
      <dgm:spPr/>
      <dgm:t>
        <a:bodyPr/>
        <a:lstStyle/>
        <a:p>
          <a:endParaRPr lang="zh-CN" altLang="en-US"/>
        </a:p>
      </dgm:t>
    </dgm:pt>
    <dgm:pt modelId="{F3EF56C7-CBF7-3B4B-8E99-45B4D2BFD1FA}" type="pres">
      <dgm:prSet presAssocID="{6221EB94-F10F-E340-8A99-80CCB2C05679}" presName="level3hierChild" presStyleCnt="0"/>
      <dgm:spPr/>
      <dgm:t>
        <a:bodyPr/>
        <a:lstStyle/>
        <a:p>
          <a:endParaRPr lang="zh-CN" altLang="en-US"/>
        </a:p>
      </dgm:t>
    </dgm:pt>
    <dgm:pt modelId="{D205D4C6-038E-044A-A3BA-7E795737A05F}" type="pres">
      <dgm:prSet presAssocID="{9C335C71-1A3C-1941-AC2D-078DDEFA8186}" presName="conn2-1" presStyleLbl="parChTrans1D2" presStyleIdx="4" presStyleCnt="12"/>
      <dgm:spPr/>
      <dgm:t>
        <a:bodyPr/>
        <a:lstStyle/>
        <a:p>
          <a:endParaRPr lang="zh-CN" altLang="en-US"/>
        </a:p>
      </dgm:t>
    </dgm:pt>
    <dgm:pt modelId="{6396734B-FFF4-384D-A9D1-7B3460829391}" type="pres">
      <dgm:prSet presAssocID="{9C335C71-1A3C-1941-AC2D-078DDEFA8186}" presName="connTx" presStyleLbl="parChTrans1D2" presStyleIdx="4" presStyleCnt="12"/>
      <dgm:spPr/>
      <dgm:t>
        <a:bodyPr/>
        <a:lstStyle/>
        <a:p>
          <a:endParaRPr lang="zh-CN" altLang="en-US"/>
        </a:p>
      </dgm:t>
    </dgm:pt>
    <dgm:pt modelId="{B7193BB4-EBFB-F94D-B9B5-45803EE52DBC}" type="pres">
      <dgm:prSet presAssocID="{F9CE41E7-9A25-2840-A52B-63F93B3B548E}" presName="root2" presStyleCnt="0"/>
      <dgm:spPr/>
      <dgm:t>
        <a:bodyPr/>
        <a:lstStyle/>
        <a:p>
          <a:endParaRPr lang="zh-CN" altLang="en-US"/>
        </a:p>
      </dgm:t>
    </dgm:pt>
    <dgm:pt modelId="{63F35746-278C-874D-9A13-4343B4455491}" type="pres">
      <dgm:prSet presAssocID="{F9CE41E7-9A25-2840-A52B-63F93B3B548E}" presName="LevelTwoTextNode" presStyleLbl="node2" presStyleIdx="4" presStyleCnt="12" custScaleX="729839" custScaleY="212099">
        <dgm:presLayoutVars>
          <dgm:chPref val="3"/>
        </dgm:presLayoutVars>
      </dgm:prSet>
      <dgm:spPr/>
      <dgm:t>
        <a:bodyPr/>
        <a:lstStyle/>
        <a:p>
          <a:endParaRPr lang="zh-CN" altLang="en-US"/>
        </a:p>
      </dgm:t>
    </dgm:pt>
    <dgm:pt modelId="{36172B95-994F-3849-A5C6-A00A882569A7}" type="pres">
      <dgm:prSet presAssocID="{F9CE41E7-9A25-2840-A52B-63F93B3B548E}" presName="level3hierChild" presStyleCnt="0"/>
      <dgm:spPr/>
      <dgm:t>
        <a:bodyPr/>
        <a:lstStyle/>
        <a:p>
          <a:endParaRPr lang="zh-CN" altLang="en-US"/>
        </a:p>
      </dgm:t>
    </dgm:pt>
    <dgm:pt modelId="{D87FA41A-845D-0742-BFE6-B20A8A85E955}" type="pres">
      <dgm:prSet presAssocID="{6CB7309F-D8D5-EE42-A792-5DBC6DD2FA19}" presName="conn2-1" presStyleLbl="parChTrans1D2" presStyleIdx="5" presStyleCnt="12"/>
      <dgm:spPr/>
      <dgm:t>
        <a:bodyPr/>
        <a:lstStyle/>
        <a:p>
          <a:endParaRPr lang="zh-CN" altLang="en-US"/>
        </a:p>
      </dgm:t>
    </dgm:pt>
    <dgm:pt modelId="{23ABB7CA-867F-A94E-86EF-7DB36A9DC8CA}" type="pres">
      <dgm:prSet presAssocID="{6CB7309F-D8D5-EE42-A792-5DBC6DD2FA19}" presName="connTx" presStyleLbl="parChTrans1D2" presStyleIdx="5" presStyleCnt="12"/>
      <dgm:spPr/>
      <dgm:t>
        <a:bodyPr/>
        <a:lstStyle/>
        <a:p>
          <a:endParaRPr lang="zh-CN" altLang="en-US"/>
        </a:p>
      </dgm:t>
    </dgm:pt>
    <dgm:pt modelId="{F5E40523-D54A-C94B-B68A-891E33491C33}" type="pres">
      <dgm:prSet presAssocID="{B66F832D-4D17-F842-A04B-51EF67D9557A}" presName="root2" presStyleCnt="0"/>
      <dgm:spPr/>
      <dgm:t>
        <a:bodyPr/>
        <a:lstStyle/>
        <a:p>
          <a:endParaRPr lang="zh-CN" altLang="en-US"/>
        </a:p>
      </dgm:t>
    </dgm:pt>
    <dgm:pt modelId="{8FE3CA9D-F9AC-4D4D-BF03-5B208403D01F}" type="pres">
      <dgm:prSet presAssocID="{B66F832D-4D17-F842-A04B-51EF67D9557A}" presName="LevelTwoTextNode" presStyleLbl="node2" presStyleIdx="5" presStyleCnt="12" custScaleX="729839" custScaleY="212099">
        <dgm:presLayoutVars>
          <dgm:chPref val="3"/>
        </dgm:presLayoutVars>
      </dgm:prSet>
      <dgm:spPr/>
      <dgm:t>
        <a:bodyPr/>
        <a:lstStyle/>
        <a:p>
          <a:endParaRPr lang="zh-CN" altLang="en-US"/>
        </a:p>
      </dgm:t>
    </dgm:pt>
    <dgm:pt modelId="{3FA3A4FE-4A72-6F4A-9A04-17836A776012}" type="pres">
      <dgm:prSet presAssocID="{B66F832D-4D17-F842-A04B-51EF67D9557A}" presName="level3hierChild" presStyleCnt="0"/>
      <dgm:spPr/>
      <dgm:t>
        <a:bodyPr/>
        <a:lstStyle/>
        <a:p>
          <a:endParaRPr lang="zh-CN" altLang="en-US"/>
        </a:p>
      </dgm:t>
    </dgm:pt>
    <dgm:pt modelId="{A3F7329B-086E-6C4A-9619-9EFEE1A157E2}" type="pres">
      <dgm:prSet presAssocID="{F45AB31B-DF60-844C-AE68-2F77BA5FCE99}" presName="conn2-1" presStyleLbl="parChTrans1D2" presStyleIdx="6" presStyleCnt="12"/>
      <dgm:spPr/>
      <dgm:t>
        <a:bodyPr/>
        <a:lstStyle/>
        <a:p>
          <a:endParaRPr lang="zh-CN" altLang="en-US"/>
        </a:p>
      </dgm:t>
    </dgm:pt>
    <dgm:pt modelId="{64733200-66FF-514C-975E-6A30586E77DF}" type="pres">
      <dgm:prSet presAssocID="{F45AB31B-DF60-844C-AE68-2F77BA5FCE99}" presName="connTx" presStyleLbl="parChTrans1D2" presStyleIdx="6" presStyleCnt="12"/>
      <dgm:spPr/>
      <dgm:t>
        <a:bodyPr/>
        <a:lstStyle/>
        <a:p>
          <a:endParaRPr lang="zh-CN" altLang="en-US"/>
        </a:p>
      </dgm:t>
    </dgm:pt>
    <dgm:pt modelId="{A72AC503-0D89-0F40-91DC-8C40B1A372F1}" type="pres">
      <dgm:prSet presAssocID="{2F57CDBE-DE3A-174D-8DED-5B182C37B8FF}" presName="root2" presStyleCnt="0"/>
      <dgm:spPr/>
      <dgm:t>
        <a:bodyPr/>
        <a:lstStyle/>
        <a:p>
          <a:endParaRPr lang="zh-CN" altLang="en-US"/>
        </a:p>
      </dgm:t>
    </dgm:pt>
    <dgm:pt modelId="{9EBBA99F-A4CB-4947-AF0D-06A5810B9341}" type="pres">
      <dgm:prSet presAssocID="{2F57CDBE-DE3A-174D-8DED-5B182C37B8FF}" presName="LevelTwoTextNode" presStyleLbl="node2" presStyleIdx="6" presStyleCnt="12" custScaleX="729839" custScaleY="212099">
        <dgm:presLayoutVars>
          <dgm:chPref val="3"/>
        </dgm:presLayoutVars>
      </dgm:prSet>
      <dgm:spPr/>
      <dgm:t>
        <a:bodyPr/>
        <a:lstStyle/>
        <a:p>
          <a:endParaRPr lang="zh-CN" altLang="en-US"/>
        </a:p>
      </dgm:t>
    </dgm:pt>
    <dgm:pt modelId="{69FCBD15-7BC5-9347-8596-6646B5776E16}" type="pres">
      <dgm:prSet presAssocID="{2F57CDBE-DE3A-174D-8DED-5B182C37B8FF}" presName="level3hierChild" presStyleCnt="0"/>
      <dgm:spPr/>
      <dgm:t>
        <a:bodyPr/>
        <a:lstStyle/>
        <a:p>
          <a:endParaRPr lang="zh-CN" altLang="en-US"/>
        </a:p>
      </dgm:t>
    </dgm:pt>
    <dgm:pt modelId="{EFDB52AC-193B-D24A-9D41-0D409F2C9383}" type="pres">
      <dgm:prSet presAssocID="{9DF26A7C-CD2C-584F-8BFC-74E7F14B0615}" presName="conn2-1" presStyleLbl="parChTrans1D2" presStyleIdx="7" presStyleCnt="12"/>
      <dgm:spPr/>
      <dgm:t>
        <a:bodyPr/>
        <a:lstStyle/>
        <a:p>
          <a:endParaRPr lang="zh-CN" altLang="en-US"/>
        </a:p>
      </dgm:t>
    </dgm:pt>
    <dgm:pt modelId="{31ACF357-AE44-124F-A9DE-C42B68E56AD2}" type="pres">
      <dgm:prSet presAssocID="{9DF26A7C-CD2C-584F-8BFC-74E7F14B0615}" presName="connTx" presStyleLbl="parChTrans1D2" presStyleIdx="7" presStyleCnt="12"/>
      <dgm:spPr/>
      <dgm:t>
        <a:bodyPr/>
        <a:lstStyle/>
        <a:p>
          <a:endParaRPr lang="zh-CN" altLang="en-US"/>
        </a:p>
      </dgm:t>
    </dgm:pt>
    <dgm:pt modelId="{2086F0B9-C63A-4A47-9706-4509CE8190D7}" type="pres">
      <dgm:prSet presAssocID="{3D524EC8-D288-324C-BF5F-AB30BE4DD581}" presName="root2" presStyleCnt="0"/>
      <dgm:spPr/>
      <dgm:t>
        <a:bodyPr/>
        <a:lstStyle/>
        <a:p>
          <a:endParaRPr lang="zh-CN" altLang="en-US"/>
        </a:p>
      </dgm:t>
    </dgm:pt>
    <dgm:pt modelId="{594B141E-C1DA-D845-9DD4-07B3012F8988}" type="pres">
      <dgm:prSet presAssocID="{3D524EC8-D288-324C-BF5F-AB30BE4DD581}" presName="LevelTwoTextNode" presStyleLbl="node2" presStyleIdx="7" presStyleCnt="12" custScaleX="729839" custScaleY="212099">
        <dgm:presLayoutVars>
          <dgm:chPref val="3"/>
        </dgm:presLayoutVars>
      </dgm:prSet>
      <dgm:spPr/>
      <dgm:t>
        <a:bodyPr/>
        <a:lstStyle/>
        <a:p>
          <a:endParaRPr lang="zh-CN" altLang="en-US"/>
        </a:p>
      </dgm:t>
    </dgm:pt>
    <dgm:pt modelId="{CC6423BA-E758-3B48-AFF8-4F37F59240EB}" type="pres">
      <dgm:prSet presAssocID="{3D524EC8-D288-324C-BF5F-AB30BE4DD581}" presName="level3hierChild" presStyleCnt="0"/>
      <dgm:spPr/>
      <dgm:t>
        <a:bodyPr/>
        <a:lstStyle/>
        <a:p>
          <a:endParaRPr lang="zh-CN" altLang="en-US"/>
        </a:p>
      </dgm:t>
    </dgm:pt>
    <dgm:pt modelId="{4BA792CA-FCEB-7841-9D80-6BB1A42B4D94}" type="pres">
      <dgm:prSet presAssocID="{47B0721A-9EA4-BD46-A2A8-9AFEF7D1FA26}" presName="conn2-1" presStyleLbl="parChTrans1D2" presStyleIdx="8" presStyleCnt="12"/>
      <dgm:spPr/>
      <dgm:t>
        <a:bodyPr/>
        <a:lstStyle/>
        <a:p>
          <a:endParaRPr lang="zh-CN" altLang="en-US"/>
        </a:p>
      </dgm:t>
    </dgm:pt>
    <dgm:pt modelId="{BABB8878-4B1D-194C-ACD5-84171842B8AC}" type="pres">
      <dgm:prSet presAssocID="{47B0721A-9EA4-BD46-A2A8-9AFEF7D1FA26}" presName="connTx" presStyleLbl="parChTrans1D2" presStyleIdx="8" presStyleCnt="12"/>
      <dgm:spPr/>
      <dgm:t>
        <a:bodyPr/>
        <a:lstStyle/>
        <a:p>
          <a:endParaRPr lang="zh-CN" altLang="en-US"/>
        </a:p>
      </dgm:t>
    </dgm:pt>
    <dgm:pt modelId="{FF89B527-96DD-344F-A6E9-4D96FBF8184B}" type="pres">
      <dgm:prSet presAssocID="{4E14D144-022B-1D4A-BBBE-45595C94A337}" presName="root2" presStyleCnt="0"/>
      <dgm:spPr/>
      <dgm:t>
        <a:bodyPr/>
        <a:lstStyle/>
        <a:p>
          <a:endParaRPr lang="zh-CN" altLang="en-US"/>
        </a:p>
      </dgm:t>
    </dgm:pt>
    <dgm:pt modelId="{00C029E1-BACD-3B4B-B105-64422CAA0D27}" type="pres">
      <dgm:prSet presAssocID="{4E14D144-022B-1D4A-BBBE-45595C94A337}" presName="LevelTwoTextNode" presStyleLbl="node2" presStyleIdx="8" presStyleCnt="12" custScaleX="729839" custScaleY="212099">
        <dgm:presLayoutVars>
          <dgm:chPref val="3"/>
        </dgm:presLayoutVars>
      </dgm:prSet>
      <dgm:spPr/>
      <dgm:t>
        <a:bodyPr/>
        <a:lstStyle/>
        <a:p>
          <a:endParaRPr lang="zh-CN" altLang="en-US"/>
        </a:p>
      </dgm:t>
    </dgm:pt>
    <dgm:pt modelId="{3177E0D2-F527-A748-B581-F447A0BCCEC9}" type="pres">
      <dgm:prSet presAssocID="{4E14D144-022B-1D4A-BBBE-45595C94A337}" presName="level3hierChild" presStyleCnt="0"/>
      <dgm:spPr/>
      <dgm:t>
        <a:bodyPr/>
        <a:lstStyle/>
        <a:p>
          <a:endParaRPr lang="zh-CN" altLang="en-US"/>
        </a:p>
      </dgm:t>
    </dgm:pt>
    <dgm:pt modelId="{79FBF4CB-A334-FA4C-A730-5AE32E36618A}" type="pres">
      <dgm:prSet presAssocID="{F9BE15F9-E21F-6E44-8F9B-32BF4224D07B}" presName="conn2-1" presStyleLbl="parChTrans1D2" presStyleIdx="9" presStyleCnt="12"/>
      <dgm:spPr/>
      <dgm:t>
        <a:bodyPr/>
        <a:lstStyle/>
        <a:p>
          <a:endParaRPr lang="zh-CN" altLang="en-US"/>
        </a:p>
      </dgm:t>
    </dgm:pt>
    <dgm:pt modelId="{9EE10452-48CF-D04B-B4D7-2F7F0F4050BF}" type="pres">
      <dgm:prSet presAssocID="{F9BE15F9-E21F-6E44-8F9B-32BF4224D07B}" presName="connTx" presStyleLbl="parChTrans1D2" presStyleIdx="9" presStyleCnt="12"/>
      <dgm:spPr/>
      <dgm:t>
        <a:bodyPr/>
        <a:lstStyle/>
        <a:p>
          <a:endParaRPr lang="zh-CN" altLang="en-US"/>
        </a:p>
      </dgm:t>
    </dgm:pt>
    <dgm:pt modelId="{C467E811-70CB-BA4B-A8A7-0953754C465C}" type="pres">
      <dgm:prSet presAssocID="{FDD9802F-429E-3140-89C2-799E76192FD8}" presName="root2" presStyleCnt="0"/>
      <dgm:spPr/>
      <dgm:t>
        <a:bodyPr/>
        <a:lstStyle/>
        <a:p>
          <a:endParaRPr lang="zh-CN" altLang="en-US"/>
        </a:p>
      </dgm:t>
    </dgm:pt>
    <dgm:pt modelId="{2B38E664-48B7-7044-9738-8E97AC293AB1}" type="pres">
      <dgm:prSet presAssocID="{FDD9802F-429E-3140-89C2-799E76192FD8}" presName="LevelTwoTextNode" presStyleLbl="node2" presStyleIdx="9" presStyleCnt="12" custScaleX="729839" custScaleY="212099">
        <dgm:presLayoutVars>
          <dgm:chPref val="3"/>
        </dgm:presLayoutVars>
      </dgm:prSet>
      <dgm:spPr/>
      <dgm:t>
        <a:bodyPr/>
        <a:lstStyle/>
        <a:p>
          <a:endParaRPr lang="zh-CN" altLang="en-US"/>
        </a:p>
      </dgm:t>
    </dgm:pt>
    <dgm:pt modelId="{EF9AE95C-C4E6-9949-9940-8C3EDD34A3ED}" type="pres">
      <dgm:prSet presAssocID="{FDD9802F-429E-3140-89C2-799E76192FD8}" presName="level3hierChild" presStyleCnt="0"/>
      <dgm:spPr/>
      <dgm:t>
        <a:bodyPr/>
        <a:lstStyle/>
        <a:p>
          <a:endParaRPr lang="zh-CN" altLang="en-US"/>
        </a:p>
      </dgm:t>
    </dgm:pt>
    <dgm:pt modelId="{1A32823E-C562-194D-8C0A-5A42C66D5E4E}" type="pres">
      <dgm:prSet presAssocID="{CC0494AB-8E3F-EC47-B0B0-24A8F75C0C9C}" presName="conn2-1" presStyleLbl="parChTrans1D2" presStyleIdx="10" presStyleCnt="12"/>
      <dgm:spPr/>
      <dgm:t>
        <a:bodyPr/>
        <a:lstStyle/>
        <a:p>
          <a:endParaRPr lang="zh-CN" altLang="en-US"/>
        </a:p>
      </dgm:t>
    </dgm:pt>
    <dgm:pt modelId="{9917B5D9-9759-3349-9C05-A9B0771200CB}" type="pres">
      <dgm:prSet presAssocID="{CC0494AB-8E3F-EC47-B0B0-24A8F75C0C9C}" presName="connTx" presStyleLbl="parChTrans1D2" presStyleIdx="10" presStyleCnt="12"/>
      <dgm:spPr/>
      <dgm:t>
        <a:bodyPr/>
        <a:lstStyle/>
        <a:p>
          <a:endParaRPr lang="zh-CN" altLang="en-US"/>
        </a:p>
      </dgm:t>
    </dgm:pt>
    <dgm:pt modelId="{A816742D-B597-8542-9D71-5667F8757F4C}" type="pres">
      <dgm:prSet presAssocID="{BE940E4F-94EE-CB4B-8C2D-7824CF0518A4}" presName="root2" presStyleCnt="0"/>
      <dgm:spPr/>
      <dgm:t>
        <a:bodyPr/>
        <a:lstStyle/>
        <a:p>
          <a:endParaRPr lang="zh-CN" altLang="en-US"/>
        </a:p>
      </dgm:t>
    </dgm:pt>
    <dgm:pt modelId="{0B025E1A-4017-974E-A410-E5C6C65DC33A}" type="pres">
      <dgm:prSet presAssocID="{BE940E4F-94EE-CB4B-8C2D-7824CF0518A4}" presName="LevelTwoTextNode" presStyleLbl="node2" presStyleIdx="10" presStyleCnt="12" custScaleX="729839" custScaleY="212099">
        <dgm:presLayoutVars>
          <dgm:chPref val="3"/>
        </dgm:presLayoutVars>
      </dgm:prSet>
      <dgm:spPr/>
      <dgm:t>
        <a:bodyPr/>
        <a:lstStyle/>
        <a:p>
          <a:endParaRPr lang="zh-CN" altLang="en-US"/>
        </a:p>
      </dgm:t>
    </dgm:pt>
    <dgm:pt modelId="{E7BE67DA-EE95-7E48-8D47-9DF7FC54EC08}" type="pres">
      <dgm:prSet presAssocID="{BE940E4F-94EE-CB4B-8C2D-7824CF0518A4}" presName="level3hierChild" presStyleCnt="0"/>
      <dgm:spPr/>
      <dgm:t>
        <a:bodyPr/>
        <a:lstStyle/>
        <a:p>
          <a:endParaRPr lang="zh-CN" altLang="en-US"/>
        </a:p>
      </dgm:t>
    </dgm:pt>
    <dgm:pt modelId="{28B22BAA-5BF2-3448-A529-D989148F12A9}" type="pres">
      <dgm:prSet presAssocID="{820ADBE0-6537-FE47-A7BA-BA42696AF8C7}" presName="conn2-1" presStyleLbl="parChTrans1D2" presStyleIdx="11" presStyleCnt="12"/>
      <dgm:spPr/>
      <dgm:t>
        <a:bodyPr/>
        <a:lstStyle/>
        <a:p>
          <a:endParaRPr lang="zh-CN" altLang="en-US"/>
        </a:p>
      </dgm:t>
    </dgm:pt>
    <dgm:pt modelId="{54988CD6-4C2C-0B46-806B-857498FF5ABF}" type="pres">
      <dgm:prSet presAssocID="{820ADBE0-6537-FE47-A7BA-BA42696AF8C7}" presName="connTx" presStyleLbl="parChTrans1D2" presStyleIdx="11" presStyleCnt="12"/>
      <dgm:spPr/>
      <dgm:t>
        <a:bodyPr/>
        <a:lstStyle/>
        <a:p>
          <a:endParaRPr lang="zh-CN" altLang="en-US"/>
        </a:p>
      </dgm:t>
    </dgm:pt>
    <dgm:pt modelId="{2B60A478-F6B1-CA42-A7A5-2C9AD1F726E9}" type="pres">
      <dgm:prSet presAssocID="{9214C962-06F6-5346-8108-8475251BA614}" presName="root2" presStyleCnt="0"/>
      <dgm:spPr/>
      <dgm:t>
        <a:bodyPr/>
        <a:lstStyle/>
        <a:p>
          <a:endParaRPr lang="zh-CN" altLang="en-US"/>
        </a:p>
      </dgm:t>
    </dgm:pt>
    <dgm:pt modelId="{98898A49-EECE-8C42-800D-7F49FC06C40D}" type="pres">
      <dgm:prSet presAssocID="{9214C962-06F6-5346-8108-8475251BA614}" presName="LevelTwoTextNode" presStyleLbl="node2" presStyleIdx="11" presStyleCnt="12" custScaleX="729839" custScaleY="212099">
        <dgm:presLayoutVars>
          <dgm:chPref val="3"/>
        </dgm:presLayoutVars>
      </dgm:prSet>
      <dgm:spPr/>
      <dgm:t>
        <a:bodyPr/>
        <a:lstStyle/>
        <a:p>
          <a:endParaRPr lang="zh-CN" altLang="en-US"/>
        </a:p>
      </dgm:t>
    </dgm:pt>
    <dgm:pt modelId="{DF44DD10-64D4-1F40-8E60-EDF3FC2376C6}" type="pres">
      <dgm:prSet presAssocID="{9214C962-06F6-5346-8108-8475251BA614}" presName="level3hierChild" presStyleCnt="0"/>
      <dgm:spPr/>
      <dgm:t>
        <a:bodyPr/>
        <a:lstStyle/>
        <a:p>
          <a:endParaRPr lang="zh-CN" altLang="en-US"/>
        </a:p>
      </dgm:t>
    </dgm:pt>
  </dgm:ptLst>
  <dgm:cxnLst>
    <dgm:cxn modelId="{099F5785-1D56-424B-A1FD-A3ED8BB0179F}" type="presOf" srcId="{B40B3CEB-0D29-1B44-8A52-6DA3DBB9DFF8}" destId="{F23CCF4A-0F02-B643-86DA-D7F6CBD2CB37}" srcOrd="0" destOrd="0" presId="urn:microsoft.com/office/officeart/2008/layout/HorizontalMultiLevelHierarchy"/>
    <dgm:cxn modelId="{9CADFBB8-AD78-E14A-9259-88389C9EAE1A}" type="presOf" srcId="{FDD9802F-429E-3140-89C2-799E76192FD8}" destId="{2B38E664-48B7-7044-9738-8E97AC293AB1}" srcOrd="0" destOrd="0" presId="urn:microsoft.com/office/officeart/2008/layout/HorizontalMultiLevelHierarchy"/>
    <dgm:cxn modelId="{B6630D53-2C8C-D847-ACD2-1153DF4C8A36}" type="presOf" srcId="{887E1BA4-75F1-894D-A744-FE9FD680F190}" destId="{E7F00E80-BF27-5546-BA55-1448BC72D880}" srcOrd="1" destOrd="0" presId="urn:microsoft.com/office/officeart/2008/layout/HorizontalMultiLevelHierarchy"/>
    <dgm:cxn modelId="{BC7CF5EE-6322-294B-B92D-1E61AA3C9037}" type="presOf" srcId="{A73DCD64-89DF-3E4C-9543-0D417B51464E}" destId="{F726EDD3-E670-9B47-8786-4F599884289D}" srcOrd="1" destOrd="0" presId="urn:microsoft.com/office/officeart/2008/layout/HorizontalMultiLevelHierarchy"/>
    <dgm:cxn modelId="{54365EAE-AAF3-834C-9780-979F4140EDB1}" type="presOf" srcId="{6CB7309F-D8D5-EE42-A792-5DBC6DD2FA19}" destId="{D87FA41A-845D-0742-BFE6-B20A8A85E955}" srcOrd="0" destOrd="0" presId="urn:microsoft.com/office/officeart/2008/layout/HorizontalMultiLevelHierarchy"/>
    <dgm:cxn modelId="{F0C96119-9A33-4A48-B42D-0E7492C28326}" type="presOf" srcId="{DD5BF61D-B843-C744-B9A9-3312A1287EF4}" destId="{C852AF5D-E3CA-F844-B775-08DD6E6FB940}" srcOrd="0" destOrd="0" presId="urn:microsoft.com/office/officeart/2008/layout/HorizontalMultiLevelHierarchy"/>
    <dgm:cxn modelId="{56CF03F6-A90F-D345-8616-0E155C4AECBC}" type="presOf" srcId="{47B0721A-9EA4-BD46-A2A8-9AFEF7D1FA26}" destId="{BABB8878-4B1D-194C-ACD5-84171842B8AC}" srcOrd="1" destOrd="0" presId="urn:microsoft.com/office/officeart/2008/layout/HorizontalMultiLevelHierarchy"/>
    <dgm:cxn modelId="{F5A29686-62E6-E946-A427-9556391F87E6}" type="presOf" srcId="{9214C962-06F6-5346-8108-8475251BA614}" destId="{98898A49-EECE-8C42-800D-7F49FC06C40D}" srcOrd="0" destOrd="0" presId="urn:microsoft.com/office/officeart/2008/layout/HorizontalMultiLevelHierarchy"/>
    <dgm:cxn modelId="{76B8F5B3-5343-D14B-9299-1F49341C55DC}" type="presOf" srcId="{887E1BA4-75F1-894D-A744-FE9FD680F190}" destId="{BF3B09D1-E8E8-0A4F-9573-99448D99561B}" srcOrd="0" destOrd="0" presId="urn:microsoft.com/office/officeart/2008/layout/HorizontalMultiLevelHierarchy"/>
    <dgm:cxn modelId="{8AD7AF66-9693-054C-90C1-2356E44D3714}" srcId="{CC08C8E7-D5AB-9C4F-A78B-4A8C57EB2D22}" destId="{4E14D144-022B-1D4A-BBBE-45595C94A337}" srcOrd="8" destOrd="0" parTransId="{47B0721A-9EA4-BD46-A2A8-9AFEF7D1FA26}" sibTransId="{CEB49789-2DA3-534B-A44C-6E41405FE22F}"/>
    <dgm:cxn modelId="{A3D6EA89-1C04-D544-BFCD-8B8E4090A0E7}" type="presOf" srcId="{F9CE41E7-9A25-2840-A52B-63F93B3B548E}" destId="{63F35746-278C-874D-9A13-4343B4455491}" srcOrd="0" destOrd="0" presId="urn:microsoft.com/office/officeart/2008/layout/HorizontalMultiLevelHierarchy"/>
    <dgm:cxn modelId="{E3E14CF9-1973-3B44-9755-F7592DDA6571}" srcId="{CC08C8E7-D5AB-9C4F-A78B-4A8C57EB2D22}" destId="{9214C962-06F6-5346-8108-8475251BA614}" srcOrd="11" destOrd="0" parTransId="{820ADBE0-6537-FE47-A7BA-BA42696AF8C7}" sibTransId="{E2BCF612-A03B-7544-A023-8BE34139F4D6}"/>
    <dgm:cxn modelId="{F1C99151-3DB3-2B4C-AF26-3B40C4C7EF00}" srcId="{CC08C8E7-D5AB-9C4F-A78B-4A8C57EB2D22}" destId="{BE940E4F-94EE-CB4B-8C2D-7824CF0518A4}" srcOrd="10" destOrd="0" parTransId="{CC0494AB-8E3F-EC47-B0B0-24A8F75C0C9C}" sibTransId="{7B8E7360-1AE1-3A4D-B049-58FE99F150A9}"/>
    <dgm:cxn modelId="{7266F58E-BE89-7949-B342-DE8235E034EB}" srcId="{CC08C8E7-D5AB-9C4F-A78B-4A8C57EB2D22}" destId="{D16A4600-D4DE-E242-BA16-F1E62B9DD85E}" srcOrd="2" destOrd="0" parTransId="{B40B3CEB-0D29-1B44-8A52-6DA3DBB9DFF8}" sibTransId="{84B1AC86-B4B5-0A4A-9160-0436017187FF}"/>
    <dgm:cxn modelId="{7725A710-EB82-6543-8E80-B973AC4CD97A}" srcId="{2EFE4671-8583-3540-9262-1FC578B666F4}" destId="{CC08C8E7-D5AB-9C4F-A78B-4A8C57EB2D22}" srcOrd="0" destOrd="0" parTransId="{806FC88F-B9CF-A04B-B59C-3A472F525AEF}" sibTransId="{B0179D74-E210-A34F-9FFE-D6C2C6F405F5}"/>
    <dgm:cxn modelId="{F2FA127F-7C6B-FC42-B73E-6718756EABEC}" type="presOf" srcId="{9DF26A7C-CD2C-584F-8BFC-74E7F14B0615}" destId="{EFDB52AC-193B-D24A-9D41-0D409F2C9383}" srcOrd="0" destOrd="0" presId="urn:microsoft.com/office/officeart/2008/layout/HorizontalMultiLevelHierarchy"/>
    <dgm:cxn modelId="{1218FF5A-A43C-7140-9E1F-0797BA76BEBE}" type="presOf" srcId="{9C335C71-1A3C-1941-AC2D-078DDEFA8186}" destId="{D205D4C6-038E-044A-A3BA-7E795737A05F}" srcOrd="0" destOrd="0" presId="urn:microsoft.com/office/officeart/2008/layout/HorizontalMultiLevelHierarchy"/>
    <dgm:cxn modelId="{BA73097B-DCCB-BC44-A3DD-E52A14B80AFC}" type="presOf" srcId="{A73DCD64-89DF-3E4C-9543-0D417B51464E}" destId="{082A771F-69AF-7C4C-86CB-DF1CD8CB6581}" srcOrd="0" destOrd="0" presId="urn:microsoft.com/office/officeart/2008/layout/HorizontalMultiLevelHierarchy"/>
    <dgm:cxn modelId="{F5520AE5-50EB-8743-B48A-12307D4CCE80}" srcId="{CC08C8E7-D5AB-9C4F-A78B-4A8C57EB2D22}" destId="{9BA062DA-6B7A-FC4F-B1BB-7CC4C74C72CE}" srcOrd="1" destOrd="0" parTransId="{45267C76-6276-B44A-878A-9D61B556EBD7}" sibTransId="{3A650251-37F9-7645-8144-FF91C57FC2AC}"/>
    <dgm:cxn modelId="{B4797176-5A21-9C49-8A76-9BD03B793C3D}" type="presOf" srcId="{9C335C71-1A3C-1941-AC2D-078DDEFA8186}" destId="{6396734B-FFF4-384D-A9D1-7B3460829391}" srcOrd="1" destOrd="0" presId="urn:microsoft.com/office/officeart/2008/layout/HorizontalMultiLevelHierarchy"/>
    <dgm:cxn modelId="{3FC61838-4440-214C-8959-D24635561004}" type="presOf" srcId="{3D524EC8-D288-324C-BF5F-AB30BE4DD581}" destId="{594B141E-C1DA-D845-9DD4-07B3012F8988}" srcOrd="0" destOrd="0" presId="urn:microsoft.com/office/officeart/2008/layout/HorizontalMultiLevelHierarchy"/>
    <dgm:cxn modelId="{9C03F626-7862-6843-9483-473461CAE1C4}" srcId="{CC08C8E7-D5AB-9C4F-A78B-4A8C57EB2D22}" destId="{F9CE41E7-9A25-2840-A52B-63F93B3B548E}" srcOrd="4" destOrd="0" parTransId="{9C335C71-1A3C-1941-AC2D-078DDEFA8186}" sibTransId="{C5A36928-B9FE-0A47-8BA5-11406622085F}"/>
    <dgm:cxn modelId="{BE8EBFD2-5D3A-334F-8C5D-BF5B7F596F48}" type="presOf" srcId="{CC0494AB-8E3F-EC47-B0B0-24A8F75C0C9C}" destId="{9917B5D9-9759-3349-9C05-A9B0771200CB}" srcOrd="1" destOrd="0" presId="urn:microsoft.com/office/officeart/2008/layout/HorizontalMultiLevelHierarchy"/>
    <dgm:cxn modelId="{7789A786-FE48-7F4D-A3FF-34D12CE82B8C}" type="presOf" srcId="{2F57CDBE-DE3A-174D-8DED-5B182C37B8FF}" destId="{9EBBA99F-A4CB-4947-AF0D-06A5810B9341}" srcOrd="0" destOrd="0" presId="urn:microsoft.com/office/officeart/2008/layout/HorizontalMultiLevelHierarchy"/>
    <dgm:cxn modelId="{2955197B-BAE4-884E-BFEF-FBBEBF2A4326}" type="presOf" srcId="{45267C76-6276-B44A-878A-9D61B556EBD7}" destId="{938A9782-2B6B-8141-99DA-6568305E0C38}"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48370E74-2BE9-AE4B-8438-F69753CE178C}" type="presOf" srcId="{B66F832D-4D17-F842-A04B-51EF67D9557A}" destId="{8FE3CA9D-F9AC-4D4D-BF03-5B208403D01F}" srcOrd="0" destOrd="0" presId="urn:microsoft.com/office/officeart/2008/layout/HorizontalMultiLevelHierarchy"/>
    <dgm:cxn modelId="{4CAAAD1B-4B3B-E34A-954A-E095DEACFF24}" srcId="{CC08C8E7-D5AB-9C4F-A78B-4A8C57EB2D22}" destId="{2F57CDBE-DE3A-174D-8DED-5B182C37B8FF}" srcOrd="6" destOrd="0" parTransId="{F45AB31B-DF60-844C-AE68-2F77BA5FCE99}" sibTransId="{68820AC4-F25B-E84E-886D-264F98D07787}"/>
    <dgm:cxn modelId="{162C646D-1A1A-7E43-832C-6E8E81D434C6}" type="presOf" srcId="{CC08C8E7-D5AB-9C4F-A78B-4A8C57EB2D22}" destId="{7111AE39-B455-7C4D-91F4-9E37E3822D07}" srcOrd="0" destOrd="0" presId="urn:microsoft.com/office/officeart/2008/layout/HorizontalMultiLevelHierarchy"/>
    <dgm:cxn modelId="{4868CB74-1B55-7E42-9BFE-F2335BF9ACE0}" srcId="{CC08C8E7-D5AB-9C4F-A78B-4A8C57EB2D22}" destId="{B66F832D-4D17-F842-A04B-51EF67D9557A}" srcOrd="5" destOrd="0" parTransId="{6CB7309F-D8D5-EE42-A792-5DBC6DD2FA19}" sibTransId="{691A876B-9312-B04E-9DA0-0747F172036B}"/>
    <dgm:cxn modelId="{E9840487-247B-A44C-BF94-B9AA5E13190B}" type="presOf" srcId="{6221EB94-F10F-E340-8A99-80CCB2C05679}" destId="{2A813B24-1D27-BA48-B656-7DF38994DA1B}" srcOrd="0" destOrd="0" presId="urn:microsoft.com/office/officeart/2008/layout/HorizontalMultiLevelHierarchy"/>
    <dgm:cxn modelId="{1F2CD7C0-5C3F-9844-AB75-501616FF55F0}" srcId="{CC08C8E7-D5AB-9C4F-A78B-4A8C57EB2D22}" destId="{6221EB94-F10F-E340-8A99-80CCB2C05679}" srcOrd="3" destOrd="0" parTransId="{887E1BA4-75F1-894D-A744-FE9FD680F190}" sibTransId="{6F55FF74-2628-904B-A82A-93CF536B1C96}"/>
    <dgm:cxn modelId="{B739B081-CB53-CD4D-A8B5-6733F20BD0C7}" type="presOf" srcId="{F45AB31B-DF60-844C-AE68-2F77BA5FCE99}" destId="{A3F7329B-086E-6C4A-9619-9EFEE1A157E2}" srcOrd="0" destOrd="0" presId="urn:microsoft.com/office/officeart/2008/layout/HorizontalMultiLevelHierarchy"/>
    <dgm:cxn modelId="{FACE76A4-A61B-1841-8545-176A68EBFC4C}" type="presOf" srcId="{9BA062DA-6B7A-FC4F-B1BB-7CC4C74C72CE}" destId="{1C998B4A-F8C8-5D49-862A-38B9C7611407}" srcOrd="0" destOrd="0" presId="urn:microsoft.com/office/officeart/2008/layout/HorizontalMultiLevelHierarchy"/>
    <dgm:cxn modelId="{69F0A7B9-0C5A-6941-BAB6-492B243A4447}" type="presOf" srcId="{4E14D144-022B-1D4A-BBBE-45595C94A337}" destId="{00C029E1-BACD-3B4B-B105-64422CAA0D27}" srcOrd="0" destOrd="0" presId="urn:microsoft.com/office/officeart/2008/layout/HorizontalMultiLevelHierarchy"/>
    <dgm:cxn modelId="{A4A97206-15C8-9249-A8DA-CB6CF5DDB706}" type="presOf" srcId="{BE940E4F-94EE-CB4B-8C2D-7824CF0518A4}" destId="{0B025E1A-4017-974E-A410-E5C6C65DC33A}" srcOrd="0" destOrd="0" presId="urn:microsoft.com/office/officeart/2008/layout/HorizontalMultiLevelHierarchy"/>
    <dgm:cxn modelId="{58D71616-33B0-6942-9DE6-6C7D36BB1372}" type="presOf" srcId="{820ADBE0-6537-FE47-A7BA-BA42696AF8C7}" destId="{54988CD6-4C2C-0B46-806B-857498FF5ABF}" srcOrd="1" destOrd="0" presId="urn:microsoft.com/office/officeart/2008/layout/HorizontalMultiLevelHierarchy"/>
    <dgm:cxn modelId="{17A7A6A2-80D8-7F44-A492-FCF6852AFC42}" type="presOf" srcId="{47B0721A-9EA4-BD46-A2A8-9AFEF7D1FA26}" destId="{4BA792CA-FCEB-7841-9D80-6BB1A42B4D94}" srcOrd="0" destOrd="0" presId="urn:microsoft.com/office/officeart/2008/layout/HorizontalMultiLevelHierarchy"/>
    <dgm:cxn modelId="{070AB7F0-BB40-CB4D-A10E-160273D9AE7F}" type="presOf" srcId="{F9BE15F9-E21F-6E44-8F9B-32BF4224D07B}" destId="{79FBF4CB-A334-FA4C-A730-5AE32E36618A}" srcOrd="0" destOrd="0" presId="urn:microsoft.com/office/officeart/2008/layout/HorizontalMultiLevelHierarchy"/>
    <dgm:cxn modelId="{9998DF89-07C9-2C48-B153-85C77ADFACAA}" type="presOf" srcId="{9DF26A7C-CD2C-584F-8BFC-74E7F14B0615}" destId="{31ACF357-AE44-124F-A9DE-C42B68E56AD2}" srcOrd="1" destOrd="0" presId="urn:microsoft.com/office/officeart/2008/layout/HorizontalMultiLevelHierarchy"/>
    <dgm:cxn modelId="{4CECD6B0-9B3A-3C49-BFA8-7533663EBFB7}" type="presOf" srcId="{F9BE15F9-E21F-6E44-8F9B-32BF4224D07B}" destId="{9EE10452-48CF-D04B-B4D7-2F7F0F4050BF}" srcOrd="1" destOrd="0" presId="urn:microsoft.com/office/officeart/2008/layout/HorizontalMultiLevelHierarchy"/>
    <dgm:cxn modelId="{B2B3EA1A-B92B-A845-A195-AF05200D3332}" type="presOf" srcId="{B40B3CEB-0D29-1B44-8A52-6DA3DBB9DFF8}" destId="{86270928-55DA-8D45-B5F7-CCC26D5CD5C5}" srcOrd="1" destOrd="0" presId="urn:microsoft.com/office/officeart/2008/layout/HorizontalMultiLevelHierarchy"/>
    <dgm:cxn modelId="{F839F99B-332D-F24E-893B-F38114162126}" type="presOf" srcId="{820ADBE0-6537-FE47-A7BA-BA42696AF8C7}" destId="{28B22BAA-5BF2-3448-A529-D989148F12A9}" srcOrd="0" destOrd="0" presId="urn:microsoft.com/office/officeart/2008/layout/HorizontalMultiLevelHierarchy"/>
    <dgm:cxn modelId="{3B823B04-68C7-2745-BFDF-8E81A6D4AD93}" type="presOf" srcId="{F45AB31B-DF60-844C-AE68-2F77BA5FCE99}" destId="{64733200-66FF-514C-975E-6A30586E77DF}" srcOrd="1" destOrd="0" presId="urn:microsoft.com/office/officeart/2008/layout/HorizontalMultiLevelHierarchy"/>
    <dgm:cxn modelId="{79FED182-2FDB-EE48-AA73-A0AA10C3DD4C}" type="presOf" srcId="{45267C76-6276-B44A-878A-9D61B556EBD7}" destId="{1F2800E8-CF94-FD43-8D0E-7E4B278315B1}" srcOrd="0" destOrd="0" presId="urn:microsoft.com/office/officeart/2008/layout/HorizontalMultiLevelHierarchy"/>
    <dgm:cxn modelId="{4C2E6BAC-556C-AF4C-9B7D-416B47FBA023}" type="presOf" srcId="{2EFE4671-8583-3540-9262-1FC578B666F4}" destId="{3013142F-A3C7-F746-853E-2CA8B540A8DE}" srcOrd="0" destOrd="0" presId="urn:microsoft.com/office/officeart/2008/layout/HorizontalMultiLevelHierarchy"/>
    <dgm:cxn modelId="{BF2DCA1F-A878-EA45-AFFF-9ED9BBC33F71}" type="presOf" srcId="{6CB7309F-D8D5-EE42-A792-5DBC6DD2FA19}" destId="{23ABB7CA-867F-A94E-86EF-7DB36A9DC8CA}" srcOrd="1" destOrd="0" presId="urn:microsoft.com/office/officeart/2008/layout/HorizontalMultiLevelHierarchy"/>
    <dgm:cxn modelId="{54B6500A-C86F-9643-A8CC-FDB7C70031BA}" type="presOf" srcId="{D16A4600-D4DE-E242-BA16-F1E62B9DD85E}" destId="{801D293D-5A6E-CF4C-ADA4-5CA1C7809ED1}" srcOrd="0" destOrd="0" presId="urn:microsoft.com/office/officeart/2008/layout/HorizontalMultiLevelHierarchy"/>
    <dgm:cxn modelId="{64A35FF8-AB4E-1443-A620-207A583AC1BA}" type="presOf" srcId="{CC0494AB-8E3F-EC47-B0B0-24A8F75C0C9C}" destId="{1A32823E-C562-194D-8C0A-5A42C66D5E4E}" srcOrd="0" destOrd="0" presId="urn:microsoft.com/office/officeart/2008/layout/HorizontalMultiLevelHierarchy"/>
    <dgm:cxn modelId="{942FDF42-DC02-DE45-9F96-659644D43B12}" srcId="{CC08C8E7-D5AB-9C4F-A78B-4A8C57EB2D22}" destId="{3D524EC8-D288-324C-BF5F-AB30BE4DD581}" srcOrd="7" destOrd="0" parTransId="{9DF26A7C-CD2C-584F-8BFC-74E7F14B0615}" sibTransId="{F357EC1D-80D7-9443-A898-A1AD2D76B5BD}"/>
    <dgm:cxn modelId="{DA2C5513-9717-4245-BD5B-9C97EEF877FC}" srcId="{CC08C8E7-D5AB-9C4F-A78B-4A8C57EB2D22}" destId="{FDD9802F-429E-3140-89C2-799E76192FD8}" srcOrd="9" destOrd="0" parTransId="{F9BE15F9-E21F-6E44-8F9B-32BF4224D07B}" sibTransId="{D882D7DF-B869-1641-903A-69C78D498879}"/>
    <dgm:cxn modelId="{B407956A-8BAB-8248-B24F-27211E14261E}" type="presParOf" srcId="{3013142F-A3C7-F746-853E-2CA8B540A8DE}" destId="{B764B132-0961-414E-B6FA-FB0C6C1C6CED}" srcOrd="0" destOrd="0" presId="urn:microsoft.com/office/officeart/2008/layout/HorizontalMultiLevelHierarchy"/>
    <dgm:cxn modelId="{28AC28C1-BCA7-DE4A-A5FA-106B0D5298E5}" type="presParOf" srcId="{B764B132-0961-414E-B6FA-FB0C6C1C6CED}" destId="{7111AE39-B455-7C4D-91F4-9E37E3822D07}" srcOrd="0" destOrd="0" presId="urn:microsoft.com/office/officeart/2008/layout/HorizontalMultiLevelHierarchy"/>
    <dgm:cxn modelId="{9D08135B-09A2-DE42-B3A8-210096E820B6}" type="presParOf" srcId="{B764B132-0961-414E-B6FA-FB0C6C1C6CED}" destId="{551EC4E6-AE1D-DD43-B7C4-D7EFBEA2E636}" srcOrd="1" destOrd="0" presId="urn:microsoft.com/office/officeart/2008/layout/HorizontalMultiLevelHierarchy"/>
    <dgm:cxn modelId="{895AB9DF-417D-8C49-885F-D54B81099C9E}" type="presParOf" srcId="{551EC4E6-AE1D-DD43-B7C4-D7EFBEA2E636}" destId="{082A771F-69AF-7C4C-86CB-DF1CD8CB6581}" srcOrd="0" destOrd="0" presId="urn:microsoft.com/office/officeart/2008/layout/HorizontalMultiLevelHierarchy"/>
    <dgm:cxn modelId="{BE8FBAA1-5B44-F64F-8625-08C577436361}" type="presParOf" srcId="{082A771F-69AF-7C4C-86CB-DF1CD8CB6581}" destId="{F726EDD3-E670-9B47-8786-4F599884289D}" srcOrd="0" destOrd="0" presId="urn:microsoft.com/office/officeart/2008/layout/HorizontalMultiLevelHierarchy"/>
    <dgm:cxn modelId="{6BCD7D35-D11C-8B4B-A93A-55186522EC21}" type="presParOf" srcId="{551EC4E6-AE1D-DD43-B7C4-D7EFBEA2E636}" destId="{7B40AE63-0EA3-0747-BCE5-5F3AB0355BF2}" srcOrd="1" destOrd="0" presId="urn:microsoft.com/office/officeart/2008/layout/HorizontalMultiLevelHierarchy"/>
    <dgm:cxn modelId="{9428A5AE-3F7F-1A43-A87D-206C38DAD3E8}" type="presParOf" srcId="{7B40AE63-0EA3-0747-BCE5-5F3AB0355BF2}" destId="{C852AF5D-E3CA-F844-B775-08DD6E6FB940}" srcOrd="0" destOrd="0" presId="urn:microsoft.com/office/officeart/2008/layout/HorizontalMultiLevelHierarchy"/>
    <dgm:cxn modelId="{041884D5-EF68-9A48-AC20-F55E2038FA98}" type="presParOf" srcId="{7B40AE63-0EA3-0747-BCE5-5F3AB0355BF2}" destId="{30463D07-8E7F-3146-97CE-76CE82648742}" srcOrd="1" destOrd="0" presId="urn:microsoft.com/office/officeart/2008/layout/HorizontalMultiLevelHierarchy"/>
    <dgm:cxn modelId="{DEF5E27B-7118-3D4E-8A95-ED63AC37B97C}" type="presParOf" srcId="{551EC4E6-AE1D-DD43-B7C4-D7EFBEA2E636}" destId="{1F2800E8-CF94-FD43-8D0E-7E4B278315B1}" srcOrd="2" destOrd="0" presId="urn:microsoft.com/office/officeart/2008/layout/HorizontalMultiLevelHierarchy"/>
    <dgm:cxn modelId="{EF21E3B1-7DC8-B841-B009-8EB65FD89434}" type="presParOf" srcId="{1F2800E8-CF94-FD43-8D0E-7E4B278315B1}" destId="{938A9782-2B6B-8141-99DA-6568305E0C38}" srcOrd="0" destOrd="0" presId="urn:microsoft.com/office/officeart/2008/layout/HorizontalMultiLevelHierarchy"/>
    <dgm:cxn modelId="{A809A0D4-33B0-8D44-A146-7BC9248D7395}" type="presParOf" srcId="{551EC4E6-AE1D-DD43-B7C4-D7EFBEA2E636}" destId="{7377E58F-198D-DE48-B3AF-2D2AF67C403D}" srcOrd="3" destOrd="0" presId="urn:microsoft.com/office/officeart/2008/layout/HorizontalMultiLevelHierarchy"/>
    <dgm:cxn modelId="{F4DEDE46-01C0-C947-BEF0-61007DE1458B}" type="presParOf" srcId="{7377E58F-198D-DE48-B3AF-2D2AF67C403D}" destId="{1C998B4A-F8C8-5D49-862A-38B9C7611407}" srcOrd="0" destOrd="0" presId="urn:microsoft.com/office/officeart/2008/layout/HorizontalMultiLevelHierarchy"/>
    <dgm:cxn modelId="{43FE7DB7-881A-C540-B5C9-D169CCB36C4E}" type="presParOf" srcId="{7377E58F-198D-DE48-B3AF-2D2AF67C403D}" destId="{F9C8551A-E3F5-1A41-9D81-BA411262A93F}" srcOrd="1" destOrd="0" presId="urn:microsoft.com/office/officeart/2008/layout/HorizontalMultiLevelHierarchy"/>
    <dgm:cxn modelId="{4AFBB7FF-4AA7-0645-8207-D6D75DB6F4E3}" type="presParOf" srcId="{551EC4E6-AE1D-DD43-B7C4-D7EFBEA2E636}" destId="{F23CCF4A-0F02-B643-86DA-D7F6CBD2CB37}" srcOrd="4" destOrd="0" presId="urn:microsoft.com/office/officeart/2008/layout/HorizontalMultiLevelHierarchy"/>
    <dgm:cxn modelId="{EDBA31FC-51E8-3A4C-B73C-91BF28861273}" type="presParOf" srcId="{F23CCF4A-0F02-B643-86DA-D7F6CBD2CB37}" destId="{86270928-55DA-8D45-B5F7-CCC26D5CD5C5}" srcOrd="0" destOrd="0" presId="urn:microsoft.com/office/officeart/2008/layout/HorizontalMultiLevelHierarchy"/>
    <dgm:cxn modelId="{B0D17FC0-A131-6E4E-AD17-D3C9BA171C74}" type="presParOf" srcId="{551EC4E6-AE1D-DD43-B7C4-D7EFBEA2E636}" destId="{24B9ADD3-B7B6-0948-A5B4-DEF0345E911E}" srcOrd="5" destOrd="0" presId="urn:microsoft.com/office/officeart/2008/layout/HorizontalMultiLevelHierarchy"/>
    <dgm:cxn modelId="{372372EB-AD69-AD43-BE8C-BFEBAF42B240}" type="presParOf" srcId="{24B9ADD3-B7B6-0948-A5B4-DEF0345E911E}" destId="{801D293D-5A6E-CF4C-ADA4-5CA1C7809ED1}" srcOrd="0" destOrd="0" presId="urn:microsoft.com/office/officeart/2008/layout/HorizontalMultiLevelHierarchy"/>
    <dgm:cxn modelId="{5B57ED2D-4B4D-294B-874B-21DB7591CA1E}" type="presParOf" srcId="{24B9ADD3-B7B6-0948-A5B4-DEF0345E911E}" destId="{C002F34D-29F7-054C-94FA-D3E01EC8CF0A}" srcOrd="1" destOrd="0" presId="urn:microsoft.com/office/officeart/2008/layout/HorizontalMultiLevelHierarchy"/>
    <dgm:cxn modelId="{3E6436F7-EBE4-0E41-9C5B-E5B642252234}" type="presParOf" srcId="{551EC4E6-AE1D-DD43-B7C4-D7EFBEA2E636}" destId="{BF3B09D1-E8E8-0A4F-9573-99448D99561B}" srcOrd="6" destOrd="0" presId="urn:microsoft.com/office/officeart/2008/layout/HorizontalMultiLevelHierarchy"/>
    <dgm:cxn modelId="{148EDD8A-1F25-EA41-A874-32FF547CB877}" type="presParOf" srcId="{BF3B09D1-E8E8-0A4F-9573-99448D99561B}" destId="{E7F00E80-BF27-5546-BA55-1448BC72D880}" srcOrd="0" destOrd="0" presId="urn:microsoft.com/office/officeart/2008/layout/HorizontalMultiLevelHierarchy"/>
    <dgm:cxn modelId="{0EEEBE62-4569-9342-A061-972D5E867A6C}" type="presParOf" srcId="{551EC4E6-AE1D-DD43-B7C4-D7EFBEA2E636}" destId="{EB73FD6D-7D88-1C4D-A0D2-0E26216B76B3}" srcOrd="7" destOrd="0" presId="urn:microsoft.com/office/officeart/2008/layout/HorizontalMultiLevelHierarchy"/>
    <dgm:cxn modelId="{C02AD156-7C90-EC4C-9E99-35E959EC5DF7}" type="presParOf" srcId="{EB73FD6D-7D88-1C4D-A0D2-0E26216B76B3}" destId="{2A813B24-1D27-BA48-B656-7DF38994DA1B}" srcOrd="0" destOrd="0" presId="urn:microsoft.com/office/officeart/2008/layout/HorizontalMultiLevelHierarchy"/>
    <dgm:cxn modelId="{F7688103-B2BE-BE45-8297-0FFBC112275C}" type="presParOf" srcId="{EB73FD6D-7D88-1C4D-A0D2-0E26216B76B3}" destId="{F3EF56C7-CBF7-3B4B-8E99-45B4D2BFD1FA}" srcOrd="1" destOrd="0" presId="urn:microsoft.com/office/officeart/2008/layout/HorizontalMultiLevelHierarchy"/>
    <dgm:cxn modelId="{74A21870-1957-9A4B-8702-97E108F71F8F}" type="presParOf" srcId="{551EC4E6-AE1D-DD43-B7C4-D7EFBEA2E636}" destId="{D205D4C6-038E-044A-A3BA-7E795737A05F}" srcOrd="8" destOrd="0" presId="urn:microsoft.com/office/officeart/2008/layout/HorizontalMultiLevelHierarchy"/>
    <dgm:cxn modelId="{EB571D4C-1431-8547-B4D5-4927E7843628}" type="presParOf" srcId="{D205D4C6-038E-044A-A3BA-7E795737A05F}" destId="{6396734B-FFF4-384D-A9D1-7B3460829391}" srcOrd="0" destOrd="0" presId="urn:microsoft.com/office/officeart/2008/layout/HorizontalMultiLevelHierarchy"/>
    <dgm:cxn modelId="{FDFCAA0F-103E-4649-B9DA-0F4D83B2C786}" type="presParOf" srcId="{551EC4E6-AE1D-DD43-B7C4-D7EFBEA2E636}" destId="{B7193BB4-EBFB-F94D-B9B5-45803EE52DBC}" srcOrd="9" destOrd="0" presId="urn:microsoft.com/office/officeart/2008/layout/HorizontalMultiLevelHierarchy"/>
    <dgm:cxn modelId="{5DCC65E1-50AF-7648-A727-591A908C7740}" type="presParOf" srcId="{B7193BB4-EBFB-F94D-B9B5-45803EE52DBC}" destId="{63F35746-278C-874D-9A13-4343B4455491}" srcOrd="0" destOrd="0" presId="urn:microsoft.com/office/officeart/2008/layout/HorizontalMultiLevelHierarchy"/>
    <dgm:cxn modelId="{6EB821CE-F5A7-A445-BF5C-A2CEFE054F77}" type="presParOf" srcId="{B7193BB4-EBFB-F94D-B9B5-45803EE52DBC}" destId="{36172B95-994F-3849-A5C6-A00A882569A7}" srcOrd="1" destOrd="0" presId="urn:microsoft.com/office/officeart/2008/layout/HorizontalMultiLevelHierarchy"/>
    <dgm:cxn modelId="{1F7E21A6-0536-FD4F-B242-48B756C536C9}" type="presParOf" srcId="{551EC4E6-AE1D-DD43-B7C4-D7EFBEA2E636}" destId="{D87FA41A-845D-0742-BFE6-B20A8A85E955}" srcOrd="10" destOrd="0" presId="urn:microsoft.com/office/officeart/2008/layout/HorizontalMultiLevelHierarchy"/>
    <dgm:cxn modelId="{2473C74F-0BBC-E949-8163-384A87C5A551}" type="presParOf" srcId="{D87FA41A-845D-0742-BFE6-B20A8A85E955}" destId="{23ABB7CA-867F-A94E-86EF-7DB36A9DC8CA}" srcOrd="0" destOrd="0" presId="urn:microsoft.com/office/officeart/2008/layout/HorizontalMultiLevelHierarchy"/>
    <dgm:cxn modelId="{7FF3772D-DCB0-684C-81DD-34DB69C04A62}" type="presParOf" srcId="{551EC4E6-AE1D-DD43-B7C4-D7EFBEA2E636}" destId="{F5E40523-D54A-C94B-B68A-891E33491C33}" srcOrd="11" destOrd="0" presId="urn:microsoft.com/office/officeart/2008/layout/HorizontalMultiLevelHierarchy"/>
    <dgm:cxn modelId="{464ABBED-7A88-A249-A6AF-5E52BB765F63}" type="presParOf" srcId="{F5E40523-D54A-C94B-B68A-891E33491C33}" destId="{8FE3CA9D-F9AC-4D4D-BF03-5B208403D01F}" srcOrd="0" destOrd="0" presId="urn:microsoft.com/office/officeart/2008/layout/HorizontalMultiLevelHierarchy"/>
    <dgm:cxn modelId="{8F08A71B-0A2F-3044-9DB8-BECC58358FEC}" type="presParOf" srcId="{F5E40523-D54A-C94B-B68A-891E33491C33}" destId="{3FA3A4FE-4A72-6F4A-9A04-17836A776012}" srcOrd="1" destOrd="0" presId="urn:microsoft.com/office/officeart/2008/layout/HorizontalMultiLevelHierarchy"/>
    <dgm:cxn modelId="{40F26274-F019-B44C-974A-9C1539AF7A39}" type="presParOf" srcId="{551EC4E6-AE1D-DD43-B7C4-D7EFBEA2E636}" destId="{A3F7329B-086E-6C4A-9619-9EFEE1A157E2}" srcOrd="12" destOrd="0" presId="urn:microsoft.com/office/officeart/2008/layout/HorizontalMultiLevelHierarchy"/>
    <dgm:cxn modelId="{7B4FABB9-846A-EB42-AAEA-76D10DC9F4DC}" type="presParOf" srcId="{A3F7329B-086E-6C4A-9619-9EFEE1A157E2}" destId="{64733200-66FF-514C-975E-6A30586E77DF}" srcOrd="0" destOrd="0" presId="urn:microsoft.com/office/officeart/2008/layout/HorizontalMultiLevelHierarchy"/>
    <dgm:cxn modelId="{DE326EAC-4F24-7543-ABB5-C3A75471960D}" type="presParOf" srcId="{551EC4E6-AE1D-DD43-B7C4-D7EFBEA2E636}" destId="{A72AC503-0D89-0F40-91DC-8C40B1A372F1}" srcOrd="13" destOrd="0" presId="urn:microsoft.com/office/officeart/2008/layout/HorizontalMultiLevelHierarchy"/>
    <dgm:cxn modelId="{10A89F3B-A36D-234D-825B-4A33444D82D2}" type="presParOf" srcId="{A72AC503-0D89-0F40-91DC-8C40B1A372F1}" destId="{9EBBA99F-A4CB-4947-AF0D-06A5810B9341}" srcOrd="0" destOrd="0" presId="urn:microsoft.com/office/officeart/2008/layout/HorizontalMultiLevelHierarchy"/>
    <dgm:cxn modelId="{BE964B66-39F0-E042-8E74-F3419E9D6944}" type="presParOf" srcId="{A72AC503-0D89-0F40-91DC-8C40B1A372F1}" destId="{69FCBD15-7BC5-9347-8596-6646B5776E16}" srcOrd="1" destOrd="0" presId="urn:microsoft.com/office/officeart/2008/layout/HorizontalMultiLevelHierarchy"/>
    <dgm:cxn modelId="{F191B597-C9A1-2841-909F-E9A65CA6F89D}" type="presParOf" srcId="{551EC4E6-AE1D-DD43-B7C4-D7EFBEA2E636}" destId="{EFDB52AC-193B-D24A-9D41-0D409F2C9383}" srcOrd="14" destOrd="0" presId="urn:microsoft.com/office/officeart/2008/layout/HorizontalMultiLevelHierarchy"/>
    <dgm:cxn modelId="{BF41EA11-7304-9A44-8392-3EB6797D8C2B}" type="presParOf" srcId="{EFDB52AC-193B-D24A-9D41-0D409F2C9383}" destId="{31ACF357-AE44-124F-A9DE-C42B68E56AD2}" srcOrd="0" destOrd="0" presId="urn:microsoft.com/office/officeart/2008/layout/HorizontalMultiLevelHierarchy"/>
    <dgm:cxn modelId="{296C055E-E686-864E-BC95-0C8ADE0ADBE0}" type="presParOf" srcId="{551EC4E6-AE1D-DD43-B7C4-D7EFBEA2E636}" destId="{2086F0B9-C63A-4A47-9706-4509CE8190D7}" srcOrd="15" destOrd="0" presId="urn:microsoft.com/office/officeart/2008/layout/HorizontalMultiLevelHierarchy"/>
    <dgm:cxn modelId="{668B9126-29A3-444C-921D-1E677464D2FF}" type="presParOf" srcId="{2086F0B9-C63A-4A47-9706-4509CE8190D7}" destId="{594B141E-C1DA-D845-9DD4-07B3012F8988}" srcOrd="0" destOrd="0" presId="urn:microsoft.com/office/officeart/2008/layout/HorizontalMultiLevelHierarchy"/>
    <dgm:cxn modelId="{E78241A4-C8D3-6345-A881-A67EA58121D4}" type="presParOf" srcId="{2086F0B9-C63A-4A47-9706-4509CE8190D7}" destId="{CC6423BA-E758-3B48-AFF8-4F37F59240EB}" srcOrd="1" destOrd="0" presId="urn:microsoft.com/office/officeart/2008/layout/HorizontalMultiLevelHierarchy"/>
    <dgm:cxn modelId="{641E37C8-552C-B04B-BB1E-532FA3032840}" type="presParOf" srcId="{551EC4E6-AE1D-DD43-B7C4-D7EFBEA2E636}" destId="{4BA792CA-FCEB-7841-9D80-6BB1A42B4D94}" srcOrd="16" destOrd="0" presId="urn:microsoft.com/office/officeart/2008/layout/HorizontalMultiLevelHierarchy"/>
    <dgm:cxn modelId="{0CC61761-FB0A-AF40-A676-6FA3834C1EC4}" type="presParOf" srcId="{4BA792CA-FCEB-7841-9D80-6BB1A42B4D94}" destId="{BABB8878-4B1D-194C-ACD5-84171842B8AC}" srcOrd="0" destOrd="0" presId="urn:microsoft.com/office/officeart/2008/layout/HorizontalMultiLevelHierarchy"/>
    <dgm:cxn modelId="{AC3EEB6B-3B08-9C46-98D0-208DD07C39EC}" type="presParOf" srcId="{551EC4E6-AE1D-DD43-B7C4-D7EFBEA2E636}" destId="{FF89B527-96DD-344F-A6E9-4D96FBF8184B}" srcOrd="17" destOrd="0" presId="urn:microsoft.com/office/officeart/2008/layout/HorizontalMultiLevelHierarchy"/>
    <dgm:cxn modelId="{22D53032-5E53-8D44-8B4E-9D1DE44E7E68}" type="presParOf" srcId="{FF89B527-96DD-344F-A6E9-4D96FBF8184B}" destId="{00C029E1-BACD-3B4B-B105-64422CAA0D27}" srcOrd="0" destOrd="0" presId="urn:microsoft.com/office/officeart/2008/layout/HorizontalMultiLevelHierarchy"/>
    <dgm:cxn modelId="{3C49BBE0-5937-1541-89DB-35C8068717C3}" type="presParOf" srcId="{FF89B527-96DD-344F-A6E9-4D96FBF8184B}" destId="{3177E0D2-F527-A748-B581-F447A0BCCEC9}" srcOrd="1" destOrd="0" presId="urn:microsoft.com/office/officeart/2008/layout/HorizontalMultiLevelHierarchy"/>
    <dgm:cxn modelId="{4E054623-55EE-6645-950E-271DF4D2F58B}" type="presParOf" srcId="{551EC4E6-AE1D-DD43-B7C4-D7EFBEA2E636}" destId="{79FBF4CB-A334-FA4C-A730-5AE32E36618A}" srcOrd="18" destOrd="0" presId="urn:microsoft.com/office/officeart/2008/layout/HorizontalMultiLevelHierarchy"/>
    <dgm:cxn modelId="{5CBB333F-B6A3-6744-8AA7-450F30274AC7}" type="presParOf" srcId="{79FBF4CB-A334-FA4C-A730-5AE32E36618A}" destId="{9EE10452-48CF-D04B-B4D7-2F7F0F4050BF}" srcOrd="0" destOrd="0" presId="urn:microsoft.com/office/officeart/2008/layout/HorizontalMultiLevelHierarchy"/>
    <dgm:cxn modelId="{201EFBC4-A08E-4645-91EA-EE10F7110A05}" type="presParOf" srcId="{551EC4E6-AE1D-DD43-B7C4-D7EFBEA2E636}" destId="{C467E811-70CB-BA4B-A8A7-0953754C465C}" srcOrd="19" destOrd="0" presId="urn:microsoft.com/office/officeart/2008/layout/HorizontalMultiLevelHierarchy"/>
    <dgm:cxn modelId="{B5F0978F-A1D6-914E-AC43-734AA5863A5D}" type="presParOf" srcId="{C467E811-70CB-BA4B-A8A7-0953754C465C}" destId="{2B38E664-48B7-7044-9738-8E97AC293AB1}" srcOrd="0" destOrd="0" presId="urn:microsoft.com/office/officeart/2008/layout/HorizontalMultiLevelHierarchy"/>
    <dgm:cxn modelId="{D484B840-A255-5C42-A1C7-7251303EE614}" type="presParOf" srcId="{C467E811-70CB-BA4B-A8A7-0953754C465C}" destId="{EF9AE95C-C4E6-9949-9940-8C3EDD34A3ED}" srcOrd="1" destOrd="0" presId="urn:microsoft.com/office/officeart/2008/layout/HorizontalMultiLevelHierarchy"/>
    <dgm:cxn modelId="{2494A98F-BC52-D340-A1C9-4D3A895F5625}" type="presParOf" srcId="{551EC4E6-AE1D-DD43-B7C4-D7EFBEA2E636}" destId="{1A32823E-C562-194D-8C0A-5A42C66D5E4E}" srcOrd="20" destOrd="0" presId="urn:microsoft.com/office/officeart/2008/layout/HorizontalMultiLevelHierarchy"/>
    <dgm:cxn modelId="{C28F64BC-7365-0944-B96F-C73B6A02A714}" type="presParOf" srcId="{1A32823E-C562-194D-8C0A-5A42C66D5E4E}" destId="{9917B5D9-9759-3349-9C05-A9B0771200CB}" srcOrd="0" destOrd="0" presId="urn:microsoft.com/office/officeart/2008/layout/HorizontalMultiLevelHierarchy"/>
    <dgm:cxn modelId="{46F38321-68CE-9348-B4C8-DA0E7CD77E89}" type="presParOf" srcId="{551EC4E6-AE1D-DD43-B7C4-D7EFBEA2E636}" destId="{A816742D-B597-8542-9D71-5667F8757F4C}" srcOrd="21" destOrd="0" presId="urn:microsoft.com/office/officeart/2008/layout/HorizontalMultiLevelHierarchy"/>
    <dgm:cxn modelId="{CEDE3D4E-8079-7745-A33B-C34EFADE8819}" type="presParOf" srcId="{A816742D-B597-8542-9D71-5667F8757F4C}" destId="{0B025E1A-4017-974E-A410-E5C6C65DC33A}" srcOrd="0" destOrd="0" presId="urn:microsoft.com/office/officeart/2008/layout/HorizontalMultiLevelHierarchy"/>
    <dgm:cxn modelId="{C74B85A8-27F0-B54C-826A-AFEF9921747F}" type="presParOf" srcId="{A816742D-B597-8542-9D71-5667F8757F4C}" destId="{E7BE67DA-EE95-7E48-8D47-9DF7FC54EC08}" srcOrd="1" destOrd="0" presId="urn:microsoft.com/office/officeart/2008/layout/HorizontalMultiLevelHierarchy"/>
    <dgm:cxn modelId="{2439B353-FE57-1E49-87B5-D91201364D46}" type="presParOf" srcId="{551EC4E6-AE1D-DD43-B7C4-D7EFBEA2E636}" destId="{28B22BAA-5BF2-3448-A529-D989148F12A9}" srcOrd="22" destOrd="0" presId="urn:microsoft.com/office/officeart/2008/layout/HorizontalMultiLevelHierarchy"/>
    <dgm:cxn modelId="{18A567A9-DA01-1A42-8F3B-2B62A4178F2A}" type="presParOf" srcId="{28B22BAA-5BF2-3448-A529-D989148F12A9}" destId="{54988CD6-4C2C-0B46-806B-857498FF5ABF}" srcOrd="0" destOrd="0" presId="urn:microsoft.com/office/officeart/2008/layout/HorizontalMultiLevelHierarchy"/>
    <dgm:cxn modelId="{23BBDD22-518D-8743-ACB7-FC3ED170419F}" type="presParOf" srcId="{551EC4E6-AE1D-DD43-B7C4-D7EFBEA2E636}" destId="{2B60A478-F6B1-CA42-A7A5-2C9AD1F726E9}" srcOrd="23" destOrd="0" presId="urn:microsoft.com/office/officeart/2008/layout/HorizontalMultiLevelHierarchy"/>
    <dgm:cxn modelId="{7C1B0902-C4EE-074D-B0DC-ADD6BA651F46}" type="presParOf" srcId="{2B60A478-F6B1-CA42-A7A5-2C9AD1F726E9}" destId="{98898A49-EECE-8C42-800D-7F49FC06C40D}" srcOrd="0" destOrd="0" presId="urn:microsoft.com/office/officeart/2008/layout/HorizontalMultiLevelHierarchy"/>
    <dgm:cxn modelId="{A3B74DA3-90C5-2C4B-B416-A78CDE219977}" type="presParOf" srcId="{2B60A478-F6B1-CA42-A7A5-2C9AD1F726E9}" destId="{DF44DD10-64D4-1F40-8E60-EDF3FC2376C6}" srcOrd="1" destOrd="0" presId="urn:microsoft.com/office/officeart/2008/layout/HorizontalMultiLevelHierarchy"/>
  </dgm:cxnLst>
  <dgm:bg>
    <a:noFill/>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solidFill>
                <a:schemeClr val="tx1"/>
              </a:solidFill>
              <a:latin typeface="Microsoft YaHei" charset="-122"/>
              <a:ea typeface="Microsoft YaHei" charset="-122"/>
              <a:cs typeface="Microsoft YaHei" charset="-122"/>
            </a:rPr>
            <a:t>11.1</a:t>
          </a:r>
          <a:r>
            <a:rPr lang="zh-CN" altLang="en-US" sz="1000" b="0" dirty="0" smtClean="0">
              <a:solidFill>
                <a:schemeClr val="tx1"/>
              </a:solidFill>
              <a:latin typeface="Microsoft YaHei" charset="-122"/>
              <a:ea typeface="Microsoft YaHei" charset="-122"/>
              <a:cs typeface="Microsoft YaHei" charset="-122"/>
            </a:rPr>
            <a:t> </a:t>
          </a:r>
          <a:r>
            <a:rPr lang="zh-CN" altLang="en-US" sz="1000" b="0" dirty="0" smtClean="0">
              <a:latin typeface="Microsoft YaHei" charset="-122"/>
              <a:ea typeface="Microsoft YaHei" charset="-122"/>
              <a:cs typeface="Microsoft YaHei" charset="-122"/>
            </a:rPr>
            <a:t>寡头垄断市场的条件及形成原因</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11.1.1</a:t>
          </a:r>
          <a:r>
            <a:rPr lang="zh-CN" altLang="en-US" sz="1000" dirty="0" smtClean="0">
              <a:solidFill>
                <a:schemeClr val="tx1"/>
              </a:solidFill>
              <a:latin typeface="Microsoft YaHei" charset="-122"/>
              <a:ea typeface="Microsoft YaHei" charset="-122"/>
              <a:cs typeface="Microsoft YaHei" charset="-122"/>
            </a:rPr>
            <a:t> 寡头垄断市场的条件</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11.1.2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寡头垄断市场的形成原因及分类</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3238" custLinFactX="-65217" custLinFactNeighborX="-100000" custLinFactNeighborY="79">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3208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3208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C50C58F7-E766-4042-BA5C-B3CC02016844}" type="presOf" srcId="{773FD5F0-F007-F148-886B-86E72F86266E}" destId="{D3E2E567-EC04-E743-9B8C-985408EA1058}" srcOrd="0" destOrd="0" presId="urn:microsoft.com/office/officeart/2008/layout/HorizontalMultiLevelHierarchy"/>
    <dgm:cxn modelId="{FE8B724C-7889-EA4C-97D7-3D654166252B}" type="presOf" srcId="{BDC2CFA9-99C6-8347-9628-F8B57513FB8C}" destId="{7A2CD5A7-70D6-DE44-803D-0740544CB367}" srcOrd="1" destOrd="0" presId="urn:microsoft.com/office/officeart/2008/layout/HorizontalMultiLevelHierarchy"/>
    <dgm:cxn modelId="{AFE77A2D-FB40-5748-BD64-235B6354E1AC}" type="presOf" srcId="{BDC2CFA9-99C6-8347-9628-F8B57513FB8C}" destId="{93180932-306E-E545-95F9-2A5635FDC9F1}" srcOrd="0" destOrd="0" presId="urn:microsoft.com/office/officeart/2008/layout/HorizontalMultiLevelHierarchy"/>
    <dgm:cxn modelId="{6F240907-9FBB-A240-9783-EC6188B1E592}" type="presOf" srcId="{DD5BF61D-B843-C744-B9A9-3312A1287EF4}" destId="{C852AF5D-E3CA-F844-B775-08DD6E6FB940}" srcOrd="0" destOrd="0" presId="urn:microsoft.com/office/officeart/2008/layout/HorizontalMultiLevelHierarchy"/>
    <dgm:cxn modelId="{F95F2D88-4D3D-434E-A2F1-2B68B5B10CD6}" type="presOf" srcId="{A73DCD64-89DF-3E4C-9543-0D417B51464E}" destId="{F726EDD3-E670-9B47-8786-4F599884289D}" srcOrd="1" destOrd="0" presId="urn:microsoft.com/office/officeart/2008/layout/HorizontalMultiLevelHierarchy"/>
    <dgm:cxn modelId="{EDF85E58-AC21-DD4B-8526-20AC23467A65}" type="presOf" srcId="{CC08C8E7-D5AB-9C4F-A78B-4A8C57EB2D22}" destId="{7111AE39-B455-7C4D-91F4-9E37E3822D07}" srcOrd="0" destOrd="0" presId="urn:microsoft.com/office/officeart/2008/layout/HorizontalMultiLevelHierarchy"/>
    <dgm:cxn modelId="{3929E383-36EC-1248-8E15-3330E0FAC25E}"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E7E7DD74-D85D-884B-BB3A-C4B30976E10B}" type="presOf" srcId="{A73DCD64-89DF-3E4C-9543-0D417B51464E}" destId="{082A771F-69AF-7C4C-86CB-DF1CD8CB6581}" srcOrd="0" destOrd="0" presId="urn:microsoft.com/office/officeart/2008/layout/HorizontalMultiLevelHierarchy"/>
    <dgm:cxn modelId="{D7F4C043-DD69-A34D-9347-E27313CC0D40}" type="presParOf" srcId="{3013142F-A3C7-F746-853E-2CA8B540A8DE}" destId="{B764B132-0961-414E-B6FA-FB0C6C1C6CED}" srcOrd="0" destOrd="0" presId="urn:microsoft.com/office/officeart/2008/layout/HorizontalMultiLevelHierarchy"/>
    <dgm:cxn modelId="{55257096-5EA3-7E4E-A225-8AD66B4DF4A9}" type="presParOf" srcId="{B764B132-0961-414E-B6FA-FB0C6C1C6CED}" destId="{7111AE39-B455-7C4D-91F4-9E37E3822D07}" srcOrd="0" destOrd="0" presId="urn:microsoft.com/office/officeart/2008/layout/HorizontalMultiLevelHierarchy"/>
    <dgm:cxn modelId="{7424640B-EA9C-C34F-AC2D-062431FD8220}" type="presParOf" srcId="{B764B132-0961-414E-B6FA-FB0C6C1C6CED}" destId="{551EC4E6-AE1D-DD43-B7C4-D7EFBEA2E636}" srcOrd="1" destOrd="0" presId="urn:microsoft.com/office/officeart/2008/layout/HorizontalMultiLevelHierarchy"/>
    <dgm:cxn modelId="{5BAB3E78-BBDE-D84A-93DB-504C24FDDBCB}" type="presParOf" srcId="{551EC4E6-AE1D-DD43-B7C4-D7EFBEA2E636}" destId="{082A771F-69AF-7C4C-86CB-DF1CD8CB6581}" srcOrd="0" destOrd="0" presId="urn:microsoft.com/office/officeart/2008/layout/HorizontalMultiLevelHierarchy"/>
    <dgm:cxn modelId="{4481BF51-B56E-024A-ACDF-15442CF313E7}" type="presParOf" srcId="{082A771F-69AF-7C4C-86CB-DF1CD8CB6581}" destId="{F726EDD3-E670-9B47-8786-4F599884289D}" srcOrd="0" destOrd="0" presId="urn:microsoft.com/office/officeart/2008/layout/HorizontalMultiLevelHierarchy"/>
    <dgm:cxn modelId="{9B463984-D692-4147-80C9-6A72D4AE03AC}" type="presParOf" srcId="{551EC4E6-AE1D-DD43-B7C4-D7EFBEA2E636}" destId="{7B40AE63-0EA3-0747-BCE5-5F3AB0355BF2}" srcOrd="1" destOrd="0" presId="urn:microsoft.com/office/officeart/2008/layout/HorizontalMultiLevelHierarchy"/>
    <dgm:cxn modelId="{8F35A725-2BF7-EB4F-960F-EC2A1A572DED}" type="presParOf" srcId="{7B40AE63-0EA3-0747-BCE5-5F3AB0355BF2}" destId="{C852AF5D-E3CA-F844-B775-08DD6E6FB940}" srcOrd="0" destOrd="0" presId="urn:microsoft.com/office/officeart/2008/layout/HorizontalMultiLevelHierarchy"/>
    <dgm:cxn modelId="{BA983687-E765-A843-9FC1-9ED55ABC4CFD}" type="presParOf" srcId="{7B40AE63-0EA3-0747-BCE5-5F3AB0355BF2}" destId="{30463D07-8E7F-3146-97CE-76CE82648742}" srcOrd="1" destOrd="0" presId="urn:microsoft.com/office/officeart/2008/layout/HorizontalMultiLevelHierarchy"/>
    <dgm:cxn modelId="{8E991B80-7889-F84B-A41F-28B1BD399805}" type="presParOf" srcId="{551EC4E6-AE1D-DD43-B7C4-D7EFBEA2E636}" destId="{93180932-306E-E545-95F9-2A5635FDC9F1}" srcOrd="2" destOrd="0" presId="urn:microsoft.com/office/officeart/2008/layout/HorizontalMultiLevelHierarchy"/>
    <dgm:cxn modelId="{DC2784FC-0E8F-A540-8F7D-3ED82217637D}" type="presParOf" srcId="{93180932-306E-E545-95F9-2A5635FDC9F1}" destId="{7A2CD5A7-70D6-DE44-803D-0740544CB367}" srcOrd="0" destOrd="0" presId="urn:microsoft.com/office/officeart/2008/layout/HorizontalMultiLevelHierarchy"/>
    <dgm:cxn modelId="{0B405DF0-ADF6-134F-A698-475C64F0FB55}" type="presParOf" srcId="{551EC4E6-AE1D-DD43-B7C4-D7EFBEA2E636}" destId="{A0C9905E-6DBF-7645-94A7-C4BCDADC46B9}" srcOrd="3" destOrd="0" presId="urn:microsoft.com/office/officeart/2008/layout/HorizontalMultiLevelHierarchy"/>
    <dgm:cxn modelId="{54D224FF-0D59-754E-A31E-909F1ED990C0}" type="presParOf" srcId="{A0C9905E-6DBF-7645-94A7-C4BCDADC46B9}" destId="{D3E2E567-EC04-E743-9B8C-985408EA1058}" srcOrd="0" destOrd="0" presId="urn:microsoft.com/office/officeart/2008/layout/HorizontalMultiLevelHierarchy"/>
    <dgm:cxn modelId="{11C5BEA9-1E04-624F-B317-C397D677DF3C}"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solidFill>
                <a:schemeClr val="tx1"/>
              </a:solidFill>
              <a:latin typeface="Microsoft YaHei" charset="-122"/>
              <a:ea typeface="Microsoft YaHei" charset="-122"/>
              <a:cs typeface="Microsoft YaHei" charset="-122"/>
            </a:rPr>
            <a:t>11.1</a:t>
          </a:r>
          <a:r>
            <a:rPr lang="zh-CN" altLang="en-US" sz="1000" b="0" dirty="0" smtClean="0">
              <a:solidFill>
                <a:schemeClr val="tx1"/>
              </a:solidFill>
              <a:latin typeface="Microsoft YaHei" charset="-122"/>
              <a:ea typeface="Microsoft YaHei" charset="-122"/>
              <a:cs typeface="Microsoft YaHei" charset="-122"/>
            </a:rPr>
            <a:t> </a:t>
          </a:r>
          <a:r>
            <a:rPr lang="zh-CN" altLang="en-US" sz="1000" b="0" dirty="0" smtClean="0">
              <a:latin typeface="Microsoft YaHei" charset="-122"/>
              <a:ea typeface="Microsoft YaHei" charset="-122"/>
              <a:cs typeface="Microsoft YaHei" charset="-122"/>
            </a:rPr>
            <a:t>寡头垄断市场的条件及形成原因</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11.1.1</a:t>
          </a:r>
          <a:r>
            <a:rPr lang="zh-CN" altLang="en-US" sz="1000" dirty="0" smtClean="0">
              <a:solidFill>
                <a:schemeClr val="tx1"/>
              </a:solidFill>
              <a:latin typeface="Microsoft YaHei" charset="-122"/>
              <a:ea typeface="Microsoft YaHei" charset="-122"/>
              <a:cs typeface="Microsoft YaHei" charset="-122"/>
            </a:rPr>
            <a:t> 寡头垄断市场的条件</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11.1.2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寡头垄断市场的形成原因及分类</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3238" custLinFactX="-65217" custLinFactNeighborX="-100000" custLinFactNeighborY="79">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3208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3208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885DF386-31DA-3843-BE03-1A87E06FF197}" type="presOf" srcId="{2EFE4671-8583-3540-9262-1FC578B666F4}" destId="{3013142F-A3C7-F746-853E-2CA8B540A8DE}" srcOrd="0" destOrd="0" presId="urn:microsoft.com/office/officeart/2008/layout/HorizontalMultiLevelHierarchy"/>
    <dgm:cxn modelId="{E866F53D-F5A2-7949-822F-7E497A67BC3E}" type="presOf" srcId="{A73DCD64-89DF-3E4C-9543-0D417B51464E}" destId="{082A771F-69AF-7C4C-86CB-DF1CD8CB6581}" srcOrd="0" destOrd="0" presId="urn:microsoft.com/office/officeart/2008/layout/HorizontalMultiLevelHierarchy"/>
    <dgm:cxn modelId="{E78604AF-4E66-6842-952B-0A8894CF2315}" type="presOf" srcId="{A73DCD64-89DF-3E4C-9543-0D417B51464E}" destId="{F726EDD3-E670-9B47-8786-4F599884289D}" srcOrd="1" destOrd="0" presId="urn:microsoft.com/office/officeart/2008/layout/HorizontalMultiLevelHierarchy"/>
    <dgm:cxn modelId="{230A5655-55CA-7E45-B34A-579D11D3F0BF}" type="presOf" srcId="{DD5BF61D-B843-C744-B9A9-3312A1287EF4}" destId="{C852AF5D-E3CA-F844-B775-08DD6E6FB940}" srcOrd="0" destOrd="0" presId="urn:microsoft.com/office/officeart/2008/layout/HorizontalMultiLevelHierarchy"/>
    <dgm:cxn modelId="{873B4B1F-FAD2-A64D-BD02-31CC5723EB56}" type="presOf" srcId="{CC08C8E7-D5AB-9C4F-A78B-4A8C57EB2D22}" destId="{7111AE39-B455-7C4D-91F4-9E37E3822D07}" srcOrd="0" destOrd="0" presId="urn:microsoft.com/office/officeart/2008/layout/HorizontalMultiLevelHierarchy"/>
    <dgm:cxn modelId="{C27E7A73-36C2-5943-96C4-694BE0155CBE}" type="presOf" srcId="{BDC2CFA9-99C6-8347-9628-F8B57513FB8C}" destId="{93180932-306E-E545-95F9-2A5635FDC9F1}" srcOrd="0" destOrd="0" presId="urn:microsoft.com/office/officeart/2008/layout/HorizontalMultiLevelHierarchy"/>
    <dgm:cxn modelId="{57D8A339-9F73-1045-896D-4D0A32C39B88}" type="presOf" srcId="{773FD5F0-F007-F148-886B-86E72F86266E}" destId="{D3E2E567-EC04-E743-9B8C-985408EA1058}" srcOrd="0" destOrd="0" presId="urn:microsoft.com/office/officeart/2008/layout/HorizontalMultiLevelHierarchy"/>
    <dgm:cxn modelId="{861A7AD7-A4BF-7245-90CB-D2A57F2EF988}"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28F59825-C98B-BA4F-8B15-1EFF4FCB6C48}" type="presParOf" srcId="{3013142F-A3C7-F746-853E-2CA8B540A8DE}" destId="{B764B132-0961-414E-B6FA-FB0C6C1C6CED}" srcOrd="0" destOrd="0" presId="urn:microsoft.com/office/officeart/2008/layout/HorizontalMultiLevelHierarchy"/>
    <dgm:cxn modelId="{415CA3A2-6A9B-A847-B369-0F234DCAC1E5}" type="presParOf" srcId="{B764B132-0961-414E-B6FA-FB0C6C1C6CED}" destId="{7111AE39-B455-7C4D-91F4-9E37E3822D07}" srcOrd="0" destOrd="0" presId="urn:microsoft.com/office/officeart/2008/layout/HorizontalMultiLevelHierarchy"/>
    <dgm:cxn modelId="{0C010BDB-4814-934F-9FCF-BE243C8F7A31}" type="presParOf" srcId="{B764B132-0961-414E-B6FA-FB0C6C1C6CED}" destId="{551EC4E6-AE1D-DD43-B7C4-D7EFBEA2E636}" srcOrd="1" destOrd="0" presId="urn:microsoft.com/office/officeart/2008/layout/HorizontalMultiLevelHierarchy"/>
    <dgm:cxn modelId="{46836DE2-B54F-B448-8A91-A5A5EA9DF1DD}" type="presParOf" srcId="{551EC4E6-AE1D-DD43-B7C4-D7EFBEA2E636}" destId="{082A771F-69AF-7C4C-86CB-DF1CD8CB6581}" srcOrd="0" destOrd="0" presId="urn:microsoft.com/office/officeart/2008/layout/HorizontalMultiLevelHierarchy"/>
    <dgm:cxn modelId="{3C4CFD88-C244-8F48-8DC7-2E0B0C8F5715}" type="presParOf" srcId="{082A771F-69AF-7C4C-86CB-DF1CD8CB6581}" destId="{F726EDD3-E670-9B47-8786-4F599884289D}" srcOrd="0" destOrd="0" presId="urn:microsoft.com/office/officeart/2008/layout/HorizontalMultiLevelHierarchy"/>
    <dgm:cxn modelId="{DAE9E0C1-B1BE-844E-A813-8160208ECEE4}" type="presParOf" srcId="{551EC4E6-AE1D-DD43-B7C4-D7EFBEA2E636}" destId="{7B40AE63-0EA3-0747-BCE5-5F3AB0355BF2}" srcOrd="1" destOrd="0" presId="urn:microsoft.com/office/officeart/2008/layout/HorizontalMultiLevelHierarchy"/>
    <dgm:cxn modelId="{739A7E96-C067-BB4F-A91C-9AF57959076D}" type="presParOf" srcId="{7B40AE63-0EA3-0747-BCE5-5F3AB0355BF2}" destId="{C852AF5D-E3CA-F844-B775-08DD6E6FB940}" srcOrd="0" destOrd="0" presId="urn:microsoft.com/office/officeart/2008/layout/HorizontalMultiLevelHierarchy"/>
    <dgm:cxn modelId="{E6517805-0960-0D4C-B160-FF852E0F8D0E}" type="presParOf" srcId="{7B40AE63-0EA3-0747-BCE5-5F3AB0355BF2}" destId="{30463D07-8E7F-3146-97CE-76CE82648742}" srcOrd="1" destOrd="0" presId="urn:microsoft.com/office/officeart/2008/layout/HorizontalMultiLevelHierarchy"/>
    <dgm:cxn modelId="{A4206C91-DBE5-0643-B466-73AD52BC13FB}" type="presParOf" srcId="{551EC4E6-AE1D-DD43-B7C4-D7EFBEA2E636}" destId="{93180932-306E-E545-95F9-2A5635FDC9F1}" srcOrd="2" destOrd="0" presId="urn:microsoft.com/office/officeart/2008/layout/HorizontalMultiLevelHierarchy"/>
    <dgm:cxn modelId="{878BFEB1-1493-E341-AEDB-B6B1351B7493}" type="presParOf" srcId="{93180932-306E-E545-95F9-2A5635FDC9F1}" destId="{7A2CD5A7-70D6-DE44-803D-0740544CB367}" srcOrd="0" destOrd="0" presId="urn:microsoft.com/office/officeart/2008/layout/HorizontalMultiLevelHierarchy"/>
    <dgm:cxn modelId="{9956BF46-21C2-204F-A1A3-A77139BDA0D1}" type="presParOf" srcId="{551EC4E6-AE1D-DD43-B7C4-D7EFBEA2E636}" destId="{A0C9905E-6DBF-7645-94A7-C4BCDADC46B9}" srcOrd="3" destOrd="0" presId="urn:microsoft.com/office/officeart/2008/layout/HorizontalMultiLevelHierarchy"/>
    <dgm:cxn modelId="{08DDC6F9-56BD-8D47-943D-9FEEFDA04590}" type="presParOf" srcId="{A0C9905E-6DBF-7645-94A7-C4BCDADC46B9}" destId="{D3E2E567-EC04-E743-9B8C-985408EA1058}" srcOrd="0" destOrd="0" presId="urn:microsoft.com/office/officeart/2008/layout/HorizontalMultiLevelHierarchy"/>
    <dgm:cxn modelId="{A976DFD7-653F-EB41-A740-3D7DCAEB9382}"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solidFill>
                <a:schemeClr val="tx1"/>
              </a:solidFill>
              <a:latin typeface="Microsoft YaHei" charset="-122"/>
              <a:ea typeface="Microsoft YaHei" charset="-122"/>
              <a:cs typeface="Microsoft YaHei" charset="-122"/>
            </a:rPr>
            <a:t>11.1</a:t>
          </a:r>
          <a:r>
            <a:rPr lang="zh-CN" altLang="en-US" sz="1000" b="0" dirty="0" smtClean="0">
              <a:solidFill>
                <a:schemeClr val="tx1"/>
              </a:solidFill>
              <a:latin typeface="Microsoft YaHei" charset="-122"/>
              <a:ea typeface="Microsoft YaHei" charset="-122"/>
              <a:cs typeface="Microsoft YaHei" charset="-122"/>
            </a:rPr>
            <a:t> </a:t>
          </a:r>
          <a:r>
            <a:rPr lang="zh-CN" altLang="en-US" sz="1000" b="0" dirty="0" smtClean="0">
              <a:latin typeface="Microsoft YaHei" charset="-122"/>
              <a:ea typeface="Microsoft YaHei" charset="-122"/>
              <a:cs typeface="Microsoft YaHei" charset="-122"/>
            </a:rPr>
            <a:t>寡头垄断市场的条件及形成原因</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11.1.1</a:t>
          </a:r>
          <a:r>
            <a:rPr lang="zh-CN" altLang="en-US" sz="1000" dirty="0" smtClean="0">
              <a:solidFill>
                <a:schemeClr val="tx1"/>
              </a:solidFill>
              <a:latin typeface="Microsoft YaHei" charset="-122"/>
              <a:ea typeface="Microsoft YaHei" charset="-122"/>
              <a:cs typeface="Microsoft YaHei" charset="-122"/>
            </a:rPr>
            <a:t> 寡头垄断市场的条件</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11.1.2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寡头垄断市场的形成原因及分类</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3238" custLinFactX="-65217" custLinFactNeighborX="-100000" custLinFactNeighborY="79">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3208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3208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F2C1D213-48B3-894E-805C-44F419C4FBE1}" type="presOf" srcId="{773FD5F0-F007-F148-886B-86E72F86266E}" destId="{D3E2E567-EC04-E743-9B8C-985408EA1058}" srcOrd="0" destOrd="0" presId="urn:microsoft.com/office/officeart/2008/layout/HorizontalMultiLevelHierarchy"/>
    <dgm:cxn modelId="{D4F600B1-99C2-0C49-AAA2-7788BB937DD9}" type="presOf" srcId="{DD5BF61D-B843-C744-B9A9-3312A1287EF4}" destId="{C852AF5D-E3CA-F844-B775-08DD6E6FB94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1365BB41-4B55-2D41-8485-3CDC2C2B14A5}" type="presOf" srcId="{A73DCD64-89DF-3E4C-9543-0D417B51464E}" destId="{082A771F-69AF-7C4C-86CB-DF1CD8CB6581}" srcOrd="0" destOrd="0" presId="urn:microsoft.com/office/officeart/2008/layout/HorizontalMultiLevelHierarchy"/>
    <dgm:cxn modelId="{8652F42A-5369-EF4B-A131-97E48F679B6B}" type="presOf" srcId="{2EFE4671-8583-3540-9262-1FC578B666F4}" destId="{3013142F-A3C7-F746-853E-2CA8B540A8DE}" srcOrd="0" destOrd="0" presId="urn:microsoft.com/office/officeart/2008/layout/HorizontalMultiLevelHierarchy"/>
    <dgm:cxn modelId="{B20F572B-B6C2-AF4F-A9E5-977DC6386E60}"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212427AE-4664-CC4D-A7FD-592B87AD1644}" type="presOf" srcId="{CC08C8E7-D5AB-9C4F-A78B-4A8C57EB2D22}" destId="{7111AE39-B455-7C4D-91F4-9E37E3822D07}" srcOrd="0" destOrd="0" presId="urn:microsoft.com/office/officeart/2008/layout/HorizontalMultiLevelHierarchy"/>
    <dgm:cxn modelId="{761BBA77-E8A9-3A4A-9B79-44C5DCF7F8AB}" type="presOf" srcId="{BDC2CFA9-99C6-8347-9628-F8B57513FB8C}" destId="{7A2CD5A7-70D6-DE44-803D-0740544CB367}" srcOrd="1" destOrd="0" presId="urn:microsoft.com/office/officeart/2008/layout/HorizontalMultiLevelHierarchy"/>
    <dgm:cxn modelId="{04041830-B9E6-E64A-92F3-9E86764DAD65}" type="presOf" srcId="{BDC2CFA9-99C6-8347-9628-F8B57513FB8C}" destId="{93180932-306E-E545-95F9-2A5635FDC9F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48ED886F-11D8-FE4A-BB30-C53DA372F837}" type="presParOf" srcId="{3013142F-A3C7-F746-853E-2CA8B540A8DE}" destId="{B764B132-0961-414E-B6FA-FB0C6C1C6CED}" srcOrd="0" destOrd="0" presId="urn:microsoft.com/office/officeart/2008/layout/HorizontalMultiLevelHierarchy"/>
    <dgm:cxn modelId="{1793AF9A-E6C2-CB45-A301-220DC77AFE62}" type="presParOf" srcId="{B764B132-0961-414E-B6FA-FB0C6C1C6CED}" destId="{7111AE39-B455-7C4D-91F4-9E37E3822D07}" srcOrd="0" destOrd="0" presId="urn:microsoft.com/office/officeart/2008/layout/HorizontalMultiLevelHierarchy"/>
    <dgm:cxn modelId="{E9717ECF-0843-E14F-94BF-D2BB7A9B5A3D}" type="presParOf" srcId="{B764B132-0961-414E-B6FA-FB0C6C1C6CED}" destId="{551EC4E6-AE1D-DD43-B7C4-D7EFBEA2E636}" srcOrd="1" destOrd="0" presId="urn:microsoft.com/office/officeart/2008/layout/HorizontalMultiLevelHierarchy"/>
    <dgm:cxn modelId="{3AE0C394-D6A8-2C44-996E-1778AD2F2085}" type="presParOf" srcId="{551EC4E6-AE1D-DD43-B7C4-D7EFBEA2E636}" destId="{082A771F-69AF-7C4C-86CB-DF1CD8CB6581}" srcOrd="0" destOrd="0" presId="urn:microsoft.com/office/officeart/2008/layout/HorizontalMultiLevelHierarchy"/>
    <dgm:cxn modelId="{5E432365-E502-5944-B711-7C6A9EC709E1}" type="presParOf" srcId="{082A771F-69AF-7C4C-86CB-DF1CD8CB6581}" destId="{F726EDD3-E670-9B47-8786-4F599884289D}" srcOrd="0" destOrd="0" presId="urn:microsoft.com/office/officeart/2008/layout/HorizontalMultiLevelHierarchy"/>
    <dgm:cxn modelId="{13CDA0EC-6913-5946-B5DD-208D81FDBB05}" type="presParOf" srcId="{551EC4E6-AE1D-DD43-B7C4-D7EFBEA2E636}" destId="{7B40AE63-0EA3-0747-BCE5-5F3AB0355BF2}" srcOrd="1" destOrd="0" presId="urn:microsoft.com/office/officeart/2008/layout/HorizontalMultiLevelHierarchy"/>
    <dgm:cxn modelId="{3C6BBB3C-5FDE-1E43-9A39-96D4EEB887E4}" type="presParOf" srcId="{7B40AE63-0EA3-0747-BCE5-5F3AB0355BF2}" destId="{C852AF5D-E3CA-F844-B775-08DD6E6FB940}" srcOrd="0" destOrd="0" presId="urn:microsoft.com/office/officeart/2008/layout/HorizontalMultiLevelHierarchy"/>
    <dgm:cxn modelId="{A8358726-57C7-7E43-B7F5-F36A4C9B9A37}" type="presParOf" srcId="{7B40AE63-0EA3-0747-BCE5-5F3AB0355BF2}" destId="{30463D07-8E7F-3146-97CE-76CE82648742}" srcOrd="1" destOrd="0" presId="urn:microsoft.com/office/officeart/2008/layout/HorizontalMultiLevelHierarchy"/>
    <dgm:cxn modelId="{CC0A759A-BC1B-6B48-9526-C70AC46B872E}" type="presParOf" srcId="{551EC4E6-AE1D-DD43-B7C4-D7EFBEA2E636}" destId="{93180932-306E-E545-95F9-2A5635FDC9F1}" srcOrd="2" destOrd="0" presId="urn:microsoft.com/office/officeart/2008/layout/HorizontalMultiLevelHierarchy"/>
    <dgm:cxn modelId="{C32828D8-6297-0C4A-9976-F08F2AF417DF}" type="presParOf" srcId="{93180932-306E-E545-95F9-2A5635FDC9F1}" destId="{7A2CD5A7-70D6-DE44-803D-0740544CB367}" srcOrd="0" destOrd="0" presId="urn:microsoft.com/office/officeart/2008/layout/HorizontalMultiLevelHierarchy"/>
    <dgm:cxn modelId="{4E5CCB2A-A211-1946-9276-A445CE115B86}" type="presParOf" srcId="{551EC4E6-AE1D-DD43-B7C4-D7EFBEA2E636}" destId="{A0C9905E-6DBF-7645-94A7-C4BCDADC46B9}" srcOrd="3" destOrd="0" presId="urn:microsoft.com/office/officeart/2008/layout/HorizontalMultiLevelHierarchy"/>
    <dgm:cxn modelId="{B840A1DB-BFD4-C646-B70F-267097851D87}" type="presParOf" srcId="{A0C9905E-6DBF-7645-94A7-C4BCDADC46B9}" destId="{D3E2E567-EC04-E743-9B8C-985408EA1058}" srcOrd="0" destOrd="0" presId="urn:microsoft.com/office/officeart/2008/layout/HorizontalMultiLevelHierarchy"/>
    <dgm:cxn modelId="{99868F21-6813-3449-A98A-5E9062941F37}"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solidFill>
                <a:schemeClr val="tx1"/>
              </a:solidFill>
              <a:latin typeface="Microsoft YaHei" charset="-122"/>
              <a:ea typeface="Microsoft YaHei" charset="-122"/>
              <a:cs typeface="Microsoft YaHei" charset="-122"/>
            </a:rPr>
            <a:t>11.1</a:t>
          </a:r>
          <a:r>
            <a:rPr lang="zh-CN" altLang="en-US" sz="1000" b="0" dirty="0" smtClean="0">
              <a:solidFill>
                <a:schemeClr val="tx1"/>
              </a:solidFill>
              <a:latin typeface="Microsoft YaHei" charset="-122"/>
              <a:ea typeface="Microsoft YaHei" charset="-122"/>
              <a:cs typeface="Microsoft YaHei" charset="-122"/>
            </a:rPr>
            <a:t> </a:t>
          </a:r>
          <a:r>
            <a:rPr lang="zh-CN" altLang="en-US" sz="1000" b="0" dirty="0" smtClean="0">
              <a:latin typeface="Microsoft YaHei" charset="-122"/>
              <a:ea typeface="Microsoft YaHei" charset="-122"/>
              <a:cs typeface="Microsoft YaHei" charset="-122"/>
            </a:rPr>
            <a:t>寡头垄断市场的条件及形成原因</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11.1.1</a:t>
          </a:r>
          <a:r>
            <a:rPr lang="zh-CN" altLang="en-US" sz="1000" dirty="0" smtClean="0">
              <a:solidFill>
                <a:schemeClr val="tx1"/>
              </a:solidFill>
              <a:latin typeface="Microsoft YaHei" charset="-122"/>
              <a:ea typeface="Microsoft YaHei" charset="-122"/>
              <a:cs typeface="Microsoft YaHei" charset="-122"/>
            </a:rPr>
            <a:t> 寡头垄断市场的条件</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11.1.2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寡头垄断市场的形成原因及分类</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3238" custLinFactX="-65217" custLinFactNeighborX="-100000" custLinFactNeighborY="79">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3208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3208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E41727F3-A2E4-0247-B693-641D2B87BDAE}" type="presOf" srcId="{A73DCD64-89DF-3E4C-9543-0D417B51464E}" destId="{082A771F-69AF-7C4C-86CB-DF1CD8CB6581}" srcOrd="0" destOrd="0" presId="urn:microsoft.com/office/officeart/2008/layout/HorizontalMultiLevelHierarchy"/>
    <dgm:cxn modelId="{D1C932A9-48A0-9D4F-B651-A45B453E5422}" type="presOf" srcId="{2EFE4671-8583-3540-9262-1FC578B666F4}" destId="{3013142F-A3C7-F746-853E-2CA8B540A8DE}" srcOrd="0" destOrd="0" presId="urn:microsoft.com/office/officeart/2008/layout/HorizontalMultiLevelHierarchy"/>
    <dgm:cxn modelId="{9E4B3DA7-6E92-704A-BF27-3717DA31F88B}" type="presOf" srcId="{BDC2CFA9-99C6-8347-9628-F8B57513FB8C}" destId="{93180932-306E-E545-95F9-2A5635FDC9F1}" srcOrd="0" destOrd="0" presId="urn:microsoft.com/office/officeart/2008/layout/HorizontalMultiLevelHierarchy"/>
    <dgm:cxn modelId="{334C9B66-AF67-734E-9793-FD8FFF25E23C}" type="presOf" srcId="{CC08C8E7-D5AB-9C4F-A78B-4A8C57EB2D22}" destId="{7111AE39-B455-7C4D-91F4-9E37E3822D07}" srcOrd="0" destOrd="0" presId="urn:microsoft.com/office/officeart/2008/layout/HorizontalMultiLevelHierarchy"/>
    <dgm:cxn modelId="{9EDA5950-80AE-8C4E-AD66-451151A2168A}" type="presOf" srcId="{A73DCD64-89DF-3E4C-9543-0D417B51464E}" destId="{F726EDD3-E670-9B47-8786-4F599884289D}"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5D61D160-1EAF-DC40-807A-9FE5A8E5CB9E}" type="presOf" srcId="{773FD5F0-F007-F148-886B-86E72F86266E}" destId="{D3E2E567-EC04-E743-9B8C-985408EA1058}" srcOrd="0" destOrd="0" presId="urn:microsoft.com/office/officeart/2008/layout/HorizontalMultiLevelHierarchy"/>
    <dgm:cxn modelId="{9719D18C-92BF-2D4C-885E-67D78DB932D7}" type="presOf" srcId="{BDC2CFA9-99C6-8347-9628-F8B57513FB8C}" destId="{7A2CD5A7-70D6-DE44-803D-0740544CB367}" srcOrd="1" destOrd="0" presId="urn:microsoft.com/office/officeart/2008/layout/HorizontalMultiLevelHierarchy"/>
    <dgm:cxn modelId="{A3773767-B49A-C443-8CCF-DA057B86AE59}" type="presOf" srcId="{DD5BF61D-B843-C744-B9A9-3312A1287EF4}" destId="{C852AF5D-E3CA-F844-B775-08DD6E6FB940}"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F7A93C27-BA98-F345-BA5E-2A1155B69AAC}" type="presParOf" srcId="{3013142F-A3C7-F746-853E-2CA8B540A8DE}" destId="{B764B132-0961-414E-B6FA-FB0C6C1C6CED}" srcOrd="0" destOrd="0" presId="urn:microsoft.com/office/officeart/2008/layout/HorizontalMultiLevelHierarchy"/>
    <dgm:cxn modelId="{8FDBE704-0F13-CD4F-834A-D1D47B4CA9C8}" type="presParOf" srcId="{B764B132-0961-414E-B6FA-FB0C6C1C6CED}" destId="{7111AE39-B455-7C4D-91F4-9E37E3822D07}" srcOrd="0" destOrd="0" presId="urn:microsoft.com/office/officeart/2008/layout/HorizontalMultiLevelHierarchy"/>
    <dgm:cxn modelId="{93C6FAF5-952F-294F-990F-2A000AAA624D}" type="presParOf" srcId="{B764B132-0961-414E-B6FA-FB0C6C1C6CED}" destId="{551EC4E6-AE1D-DD43-B7C4-D7EFBEA2E636}" srcOrd="1" destOrd="0" presId="urn:microsoft.com/office/officeart/2008/layout/HorizontalMultiLevelHierarchy"/>
    <dgm:cxn modelId="{C6B688CD-5A96-0B49-B766-377FE053B2E6}" type="presParOf" srcId="{551EC4E6-AE1D-DD43-B7C4-D7EFBEA2E636}" destId="{082A771F-69AF-7C4C-86CB-DF1CD8CB6581}" srcOrd="0" destOrd="0" presId="urn:microsoft.com/office/officeart/2008/layout/HorizontalMultiLevelHierarchy"/>
    <dgm:cxn modelId="{4DA0E7FB-A2CB-6645-9C35-7EC8969C48EF}" type="presParOf" srcId="{082A771F-69AF-7C4C-86CB-DF1CD8CB6581}" destId="{F726EDD3-E670-9B47-8786-4F599884289D}" srcOrd="0" destOrd="0" presId="urn:microsoft.com/office/officeart/2008/layout/HorizontalMultiLevelHierarchy"/>
    <dgm:cxn modelId="{1F599082-06F6-424D-9462-A0E8CB00022A}" type="presParOf" srcId="{551EC4E6-AE1D-DD43-B7C4-D7EFBEA2E636}" destId="{7B40AE63-0EA3-0747-BCE5-5F3AB0355BF2}" srcOrd="1" destOrd="0" presId="urn:microsoft.com/office/officeart/2008/layout/HorizontalMultiLevelHierarchy"/>
    <dgm:cxn modelId="{D07C7778-7112-C445-AEA3-A485A87564D9}" type="presParOf" srcId="{7B40AE63-0EA3-0747-BCE5-5F3AB0355BF2}" destId="{C852AF5D-E3CA-F844-B775-08DD6E6FB940}" srcOrd="0" destOrd="0" presId="urn:microsoft.com/office/officeart/2008/layout/HorizontalMultiLevelHierarchy"/>
    <dgm:cxn modelId="{6DCF7B66-7392-CB4D-9CF1-D23AF644D08D}" type="presParOf" srcId="{7B40AE63-0EA3-0747-BCE5-5F3AB0355BF2}" destId="{30463D07-8E7F-3146-97CE-76CE82648742}" srcOrd="1" destOrd="0" presId="urn:microsoft.com/office/officeart/2008/layout/HorizontalMultiLevelHierarchy"/>
    <dgm:cxn modelId="{80DA2D23-1E54-B147-9E65-767608098ED1}" type="presParOf" srcId="{551EC4E6-AE1D-DD43-B7C4-D7EFBEA2E636}" destId="{93180932-306E-E545-95F9-2A5635FDC9F1}" srcOrd="2" destOrd="0" presId="urn:microsoft.com/office/officeart/2008/layout/HorizontalMultiLevelHierarchy"/>
    <dgm:cxn modelId="{3F9B935F-5632-9444-AAF8-F30ADCF03766}" type="presParOf" srcId="{93180932-306E-E545-95F9-2A5635FDC9F1}" destId="{7A2CD5A7-70D6-DE44-803D-0740544CB367}" srcOrd="0" destOrd="0" presId="urn:microsoft.com/office/officeart/2008/layout/HorizontalMultiLevelHierarchy"/>
    <dgm:cxn modelId="{2C9A20BF-C166-2F4C-A27D-C445C3DD1400}" type="presParOf" srcId="{551EC4E6-AE1D-DD43-B7C4-D7EFBEA2E636}" destId="{A0C9905E-6DBF-7645-94A7-C4BCDADC46B9}" srcOrd="3" destOrd="0" presId="urn:microsoft.com/office/officeart/2008/layout/HorizontalMultiLevelHierarchy"/>
    <dgm:cxn modelId="{04F098E4-D193-204D-8577-BEE52CEE896D}" type="presParOf" srcId="{A0C9905E-6DBF-7645-94A7-C4BCDADC46B9}" destId="{D3E2E567-EC04-E743-9B8C-985408EA1058}" srcOrd="0" destOrd="0" presId="urn:microsoft.com/office/officeart/2008/layout/HorizontalMultiLevelHierarchy"/>
    <dgm:cxn modelId="{CAE60889-0C94-6149-901C-D5EAC333043F}"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solidFill>
                <a:schemeClr val="tx1"/>
              </a:solidFill>
              <a:latin typeface="Microsoft YaHei" charset="-122"/>
              <a:ea typeface="Microsoft YaHei" charset="-122"/>
              <a:cs typeface="Microsoft YaHei" charset="-122"/>
            </a:rPr>
            <a:t>11.1</a:t>
          </a:r>
          <a:r>
            <a:rPr lang="zh-CN" altLang="en-US" sz="1000" b="0" dirty="0" smtClean="0">
              <a:solidFill>
                <a:schemeClr val="tx1"/>
              </a:solidFill>
              <a:latin typeface="Microsoft YaHei" charset="-122"/>
              <a:ea typeface="Microsoft YaHei" charset="-122"/>
              <a:cs typeface="Microsoft YaHei" charset="-122"/>
            </a:rPr>
            <a:t> </a:t>
          </a:r>
          <a:r>
            <a:rPr lang="zh-CN" altLang="en-US" sz="1000" b="0" dirty="0" smtClean="0">
              <a:latin typeface="Microsoft YaHei" charset="-122"/>
              <a:ea typeface="Microsoft YaHei" charset="-122"/>
              <a:cs typeface="Microsoft YaHei" charset="-122"/>
            </a:rPr>
            <a:t>寡头垄断市场的条件及形成原因</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11.1.1</a:t>
          </a:r>
          <a:r>
            <a:rPr lang="zh-CN" altLang="en-US" sz="1000" dirty="0" smtClean="0">
              <a:solidFill>
                <a:schemeClr val="tx1"/>
              </a:solidFill>
              <a:latin typeface="Microsoft YaHei" charset="-122"/>
              <a:ea typeface="Microsoft YaHei" charset="-122"/>
              <a:cs typeface="Microsoft YaHei" charset="-122"/>
            </a:rPr>
            <a:t> 寡头垄断市场的条件</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11.1.2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寡头垄断市场的形成原因及分类</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3238" custLinFactX="-65217" custLinFactNeighborX="-100000" custLinFactNeighborY="79">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3208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3208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C967E1E5-3A7A-8041-A2C3-BF424D66F4F3}"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61BF23AF-80A0-FF4B-BAF7-6099E2FFA386}" type="presOf" srcId="{A73DCD64-89DF-3E4C-9543-0D417B51464E}" destId="{082A771F-69AF-7C4C-86CB-DF1CD8CB6581}" srcOrd="0" destOrd="0" presId="urn:microsoft.com/office/officeart/2008/layout/HorizontalMultiLevelHierarchy"/>
    <dgm:cxn modelId="{5A906891-EBCF-E141-9D16-BBF2349191B2}" type="presOf" srcId="{CC08C8E7-D5AB-9C4F-A78B-4A8C57EB2D22}" destId="{7111AE39-B455-7C4D-91F4-9E37E3822D07}" srcOrd="0" destOrd="0" presId="urn:microsoft.com/office/officeart/2008/layout/HorizontalMultiLevelHierarchy"/>
    <dgm:cxn modelId="{4CF9E854-93DD-5441-AB7B-6ABC1F26DFAF}" type="presOf" srcId="{2EFE4671-8583-3540-9262-1FC578B666F4}" destId="{3013142F-A3C7-F746-853E-2CA8B540A8DE}" srcOrd="0" destOrd="0" presId="urn:microsoft.com/office/officeart/2008/layout/HorizontalMultiLevelHierarchy"/>
    <dgm:cxn modelId="{00F9D617-3F53-DA42-A144-8609002A478E}" type="presOf" srcId="{DD5BF61D-B843-C744-B9A9-3312A1287EF4}" destId="{C852AF5D-E3CA-F844-B775-08DD6E6FB940}" srcOrd="0" destOrd="0" presId="urn:microsoft.com/office/officeart/2008/layout/HorizontalMultiLevelHierarchy"/>
    <dgm:cxn modelId="{CCAD7A37-093E-B544-B640-194AD18A20C2}" type="presOf" srcId="{773FD5F0-F007-F148-886B-86E72F86266E}" destId="{D3E2E567-EC04-E743-9B8C-985408EA1058}" srcOrd="0" destOrd="0" presId="urn:microsoft.com/office/officeart/2008/layout/HorizontalMultiLevelHierarchy"/>
    <dgm:cxn modelId="{48373AA0-526D-B04C-B51D-C3ABD5A424BC}"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B696284B-B792-EE49-AEB3-ADBD139C51C2}" type="presOf" srcId="{A73DCD64-89DF-3E4C-9543-0D417B51464E}" destId="{F726EDD3-E670-9B47-8786-4F599884289D}" srcOrd="1" destOrd="0" presId="urn:microsoft.com/office/officeart/2008/layout/HorizontalMultiLevelHierarchy"/>
    <dgm:cxn modelId="{761DD247-424E-ED45-AF62-F07FA9DB8B7C}" type="presParOf" srcId="{3013142F-A3C7-F746-853E-2CA8B540A8DE}" destId="{B764B132-0961-414E-B6FA-FB0C6C1C6CED}" srcOrd="0" destOrd="0" presId="urn:microsoft.com/office/officeart/2008/layout/HorizontalMultiLevelHierarchy"/>
    <dgm:cxn modelId="{8DD1ED0B-04CE-4A4D-84EC-3676C34140D5}" type="presParOf" srcId="{B764B132-0961-414E-B6FA-FB0C6C1C6CED}" destId="{7111AE39-B455-7C4D-91F4-9E37E3822D07}" srcOrd="0" destOrd="0" presId="urn:microsoft.com/office/officeart/2008/layout/HorizontalMultiLevelHierarchy"/>
    <dgm:cxn modelId="{7FA266A9-781B-1445-93A9-F49DD2158410}" type="presParOf" srcId="{B764B132-0961-414E-B6FA-FB0C6C1C6CED}" destId="{551EC4E6-AE1D-DD43-B7C4-D7EFBEA2E636}" srcOrd="1" destOrd="0" presId="urn:microsoft.com/office/officeart/2008/layout/HorizontalMultiLevelHierarchy"/>
    <dgm:cxn modelId="{500958DA-205D-2747-8136-1D98899CC149}" type="presParOf" srcId="{551EC4E6-AE1D-DD43-B7C4-D7EFBEA2E636}" destId="{082A771F-69AF-7C4C-86CB-DF1CD8CB6581}" srcOrd="0" destOrd="0" presId="urn:microsoft.com/office/officeart/2008/layout/HorizontalMultiLevelHierarchy"/>
    <dgm:cxn modelId="{C2B1EA78-37BD-ED42-BA0B-B5965DE9C5DD}" type="presParOf" srcId="{082A771F-69AF-7C4C-86CB-DF1CD8CB6581}" destId="{F726EDD3-E670-9B47-8786-4F599884289D}" srcOrd="0" destOrd="0" presId="urn:microsoft.com/office/officeart/2008/layout/HorizontalMultiLevelHierarchy"/>
    <dgm:cxn modelId="{685BC7EF-972A-1340-BE12-69D7171ACB52}" type="presParOf" srcId="{551EC4E6-AE1D-DD43-B7C4-D7EFBEA2E636}" destId="{7B40AE63-0EA3-0747-BCE5-5F3AB0355BF2}" srcOrd="1" destOrd="0" presId="urn:microsoft.com/office/officeart/2008/layout/HorizontalMultiLevelHierarchy"/>
    <dgm:cxn modelId="{14CD06F9-7D40-7D47-9AC1-4D4DFDBC37A9}" type="presParOf" srcId="{7B40AE63-0EA3-0747-BCE5-5F3AB0355BF2}" destId="{C852AF5D-E3CA-F844-B775-08DD6E6FB940}" srcOrd="0" destOrd="0" presId="urn:microsoft.com/office/officeart/2008/layout/HorizontalMultiLevelHierarchy"/>
    <dgm:cxn modelId="{F176AA8A-40C2-3448-8320-508249F834B4}" type="presParOf" srcId="{7B40AE63-0EA3-0747-BCE5-5F3AB0355BF2}" destId="{30463D07-8E7F-3146-97CE-76CE82648742}" srcOrd="1" destOrd="0" presId="urn:microsoft.com/office/officeart/2008/layout/HorizontalMultiLevelHierarchy"/>
    <dgm:cxn modelId="{7DA84029-CA89-5D40-A1D5-16BAF184722D}" type="presParOf" srcId="{551EC4E6-AE1D-DD43-B7C4-D7EFBEA2E636}" destId="{93180932-306E-E545-95F9-2A5635FDC9F1}" srcOrd="2" destOrd="0" presId="urn:microsoft.com/office/officeart/2008/layout/HorizontalMultiLevelHierarchy"/>
    <dgm:cxn modelId="{9C2C10F3-A426-6541-A3B1-3AF5790F0960}" type="presParOf" srcId="{93180932-306E-E545-95F9-2A5635FDC9F1}" destId="{7A2CD5A7-70D6-DE44-803D-0740544CB367}" srcOrd="0" destOrd="0" presId="urn:microsoft.com/office/officeart/2008/layout/HorizontalMultiLevelHierarchy"/>
    <dgm:cxn modelId="{4B566B53-2FA5-F543-BCA1-9B22D1C487AC}" type="presParOf" srcId="{551EC4E6-AE1D-DD43-B7C4-D7EFBEA2E636}" destId="{A0C9905E-6DBF-7645-94A7-C4BCDADC46B9}" srcOrd="3" destOrd="0" presId="urn:microsoft.com/office/officeart/2008/layout/HorizontalMultiLevelHierarchy"/>
    <dgm:cxn modelId="{717D23BD-53C8-1546-A85A-35CA88B44CAF}" type="presParOf" srcId="{A0C9905E-6DBF-7645-94A7-C4BCDADC46B9}" destId="{D3E2E567-EC04-E743-9B8C-985408EA1058}" srcOrd="0" destOrd="0" presId="urn:microsoft.com/office/officeart/2008/layout/HorizontalMultiLevelHierarchy"/>
    <dgm:cxn modelId="{D58A90BE-881C-0544-B30D-6C3AA4CEACD1}"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solidFill>
                <a:schemeClr val="tx1"/>
              </a:solidFill>
              <a:latin typeface="Microsoft YaHei" charset="-122"/>
              <a:ea typeface="Microsoft YaHei" charset="-122"/>
              <a:cs typeface="Microsoft YaHei" charset="-122"/>
            </a:rPr>
            <a:t>11.1</a:t>
          </a:r>
          <a:r>
            <a:rPr lang="zh-CN" altLang="en-US" sz="1000" b="0" dirty="0" smtClean="0">
              <a:solidFill>
                <a:schemeClr val="tx1"/>
              </a:solidFill>
              <a:latin typeface="Microsoft YaHei" charset="-122"/>
              <a:ea typeface="Microsoft YaHei" charset="-122"/>
              <a:cs typeface="Microsoft YaHei" charset="-122"/>
            </a:rPr>
            <a:t> </a:t>
          </a:r>
          <a:r>
            <a:rPr lang="zh-CN" altLang="en-US" sz="1000" b="0" dirty="0" smtClean="0">
              <a:latin typeface="Microsoft YaHei" charset="-122"/>
              <a:ea typeface="Microsoft YaHei" charset="-122"/>
              <a:cs typeface="Microsoft YaHei" charset="-122"/>
            </a:rPr>
            <a:t>寡头垄断市场的条件及形成原因</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11.1.1</a:t>
          </a:r>
          <a:r>
            <a:rPr lang="zh-CN" altLang="en-US" sz="1000" dirty="0" smtClean="0">
              <a:solidFill>
                <a:schemeClr val="tx1"/>
              </a:solidFill>
              <a:latin typeface="Microsoft YaHei" charset="-122"/>
              <a:ea typeface="Microsoft YaHei" charset="-122"/>
              <a:cs typeface="Microsoft YaHei" charset="-122"/>
            </a:rPr>
            <a:t> 寡头垄断市场的条件</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11.1.2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寡头垄断市场的形成原因及分类</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3238" custLinFactX="-65217" custLinFactNeighborX="-100000" custLinFactNeighborY="79">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3208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3208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F8E72C76-8686-4E47-863F-379EFF28728F}"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2021D0D-0230-5B43-8111-E521636F2DB2}" type="presOf" srcId="{2EFE4671-8583-3540-9262-1FC578B666F4}" destId="{3013142F-A3C7-F746-853E-2CA8B540A8DE}"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CF276A5A-D46A-E241-9DC5-66EA011E77A9}" type="presOf" srcId="{A73DCD64-89DF-3E4C-9543-0D417B51464E}" destId="{082A771F-69AF-7C4C-86CB-DF1CD8CB6581}" srcOrd="0" destOrd="0" presId="urn:microsoft.com/office/officeart/2008/layout/HorizontalMultiLevelHierarchy"/>
    <dgm:cxn modelId="{BF4CC8E6-74DC-B249-8965-2DF86F0739D2}" type="presOf" srcId="{BDC2CFA9-99C6-8347-9628-F8B57513FB8C}" destId="{93180932-306E-E545-95F9-2A5635FDC9F1}" srcOrd="0" destOrd="0" presId="urn:microsoft.com/office/officeart/2008/layout/HorizontalMultiLevelHierarchy"/>
    <dgm:cxn modelId="{741E31CA-F8F5-D34F-B4B7-00840D81566F}" type="presOf" srcId="{DD5BF61D-B843-C744-B9A9-3312A1287EF4}" destId="{C852AF5D-E3CA-F844-B775-08DD6E6FB940}" srcOrd="0" destOrd="0" presId="urn:microsoft.com/office/officeart/2008/layout/HorizontalMultiLevelHierarchy"/>
    <dgm:cxn modelId="{EA5BAF26-2565-E84E-9859-7A8BED96663E}" type="presOf" srcId="{A73DCD64-89DF-3E4C-9543-0D417B51464E}" destId="{F726EDD3-E670-9B47-8786-4F599884289D}" srcOrd="1" destOrd="0" presId="urn:microsoft.com/office/officeart/2008/layout/HorizontalMultiLevelHierarchy"/>
    <dgm:cxn modelId="{54E616AA-0489-E74D-AC3F-CECBE11B5B50}"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7109A6D2-CA6A-1B45-81FD-F4E35AD22C13}" type="presOf" srcId="{CC08C8E7-D5AB-9C4F-A78B-4A8C57EB2D22}" destId="{7111AE39-B455-7C4D-91F4-9E37E3822D07}" srcOrd="0" destOrd="0" presId="urn:microsoft.com/office/officeart/2008/layout/HorizontalMultiLevelHierarchy"/>
    <dgm:cxn modelId="{7CAC5CCC-4770-0F43-A2BE-31259C519C66}" type="presParOf" srcId="{3013142F-A3C7-F746-853E-2CA8B540A8DE}" destId="{B764B132-0961-414E-B6FA-FB0C6C1C6CED}" srcOrd="0" destOrd="0" presId="urn:microsoft.com/office/officeart/2008/layout/HorizontalMultiLevelHierarchy"/>
    <dgm:cxn modelId="{F98F879F-19D0-A34B-B01E-6FDD5A03B74E}" type="presParOf" srcId="{B764B132-0961-414E-B6FA-FB0C6C1C6CED}" destId="{7111AE39-B455-7C4D-91F4-9E37E3822D07}" srcOrd="0" destOrd="0" presId="urn:microsoft.com/office/officeart/2008/layout/HorizontalMultiLevelHierarchy"/>
    <dgm:cxn modelId="{90EBC377-D998-804B-AEE3-C7E92D259757}" type="presParOf" srcId="{B764B132-0961-414E-B6FA-FB0C6C1C6CED}" destId="{551EC4E6-AE1D-DD43-B7C4-D7EFBEA2E636}" srcOrd="1" destOrd="0" presId="urn:microsoft.com/office/officeart/2008/layout/HorizontalMultiLevelHierarchy"/>
    <dgm:cxn modelId="{0009621F-1F9B-CD4D-8D59-19150648A97B}" type="presParOf" srcId="{551EC4E6-AE1D-DD43-B7C4-D7EFBEA2E636}" destId="{082A771F-69AF-7C4C-86CB-DF1CD8CB6581}" srcOrd="0" destOrd="0" presId="urn:microsoft.com/office/officeart/2008/layout/HorizontalMultiLevelHierarchy"/>
    <dgm:cxn modelId="{CF772354-E456-7C4D-A585-1129B1C3E4A2}" type="presParOf" srcId="{082A771F-69AF-7C4C-86CB-DF1CD8CB6581}" destId="{F726EDD3-E670-9B47-8786-4F599884289D}" srcOrd="0" destOrd="0" presId="urn:microsoft.com/office/officeart/2008/layout/HorizontalMultiLevelHierarchy"/>
    <dgm:cxn modelId="{967BE4B1-3333-7D4D-88CF-8E00DA6D233B}" type="presParOf" srcId="{551EC4E6-AE1D-DD43-B7C4-D7EFBEA2E636}" destId="{7B40AE63-0EA3-0747-BCE5-5F3AB0355BF2}" srcOrd="1" destOrd="0" presId="urn:microsoft.com/office/officeart/2008/layout/HorizontalMultiLevelHierarchy"/>
    <dgm:cxn modelId="{904739AA-4323-A94E-908F-EBD8F65EFFE8}" type="presParOf" srcId="{7B40AE63-0EA3-0747-BCE5-5F3AB0355BF2}" destId="{C852AF5D-E3CA-F844-B775-08DD6E6FB940}" srcOrd="0" destOrd="0" presId="urn:microsoft.com/office/officeart/2008/layout/HorizontalMultiLevelHierarchy"/>
    <dgm:cxn modelId="{4FBD145B-162D-E04A-9E7D-93545ECE5CDF}" type="presParOf" srcId="{7B40AE63-0EA3-0747-BCE5-5F3AB0355BF2}" destId="{30463D07-8E7F-3146-97CE-76CE82648742}" srcOrd="1" destOrd="0" presId="urn:microsoft.com/office/officeart/2008/layout/HorizontalMultiLevelHierarchy"/>
    <dgm:cxn modelId="{B455E475-0CC4-A049-AC52-E93B9E3B72F8}" type="presParOf" srcId="{551EC4E6-AE1D-DD43-B7C4-D7EFBEA2E636}" destId="{93180932-306E-E545-95F9-2A5635FDC9F1}" srcOrd="2" destOrd="0" presId="urn:microsoft.com/office/officeart/2008/layout/HorizontalMultiLevelHierarchy"/>
    <dgm:cxn modelId="{F14F6326-C2BB-A241-ABB7-6B2CF8F4A6C4}" type="presParOf" srcId="{93180932-306E-E545-95F9-2A5635FDC9F1}" destId="{7A2CD5A7-70D6-DE44-803D-0740544CB367}" srcOrd="0" destOrd="0" presId="urn:microsoft.com/office/officeart/2008/layout/HorizontalMultiLevelHierarchy"/>
    <dgm:cxn modelId="{BDFC209E-57C3-0844-9309-ED26811A0B47}" type="presParOf" srcId="{551EC4E6-AE1D-DD43-B7C4-D7EFBEA2E636}" destId="{A0C9905E-6DBF-7645-94A7-C4BCDADC46B9}" srcOrd="3" destOrd="0" presId="urn:microsoft.com/office/officeart/2008/layout/HorizontalMultiLevelHierarchy"/>
    <dgm:cxn modelId="{29B90EC2-EFDE-B74A-B3D2-91BA54C0445A}" type="presParOf" srcId="{A0C9905E-6DBF-7645-94A7-C4BCDADC46B9}" destId="{D3E2E567-EC04-E743-9B8C-985408EA1058}" srcOrd="0" destOrd="0" presId="urn:microsoft.com/office/officeart/2008/layout/HorizontalMultiLevelHierarchy"/>
    <dgm:cxn modelId="{28433E3C-D699-EF48-ABE8-C3585CD36B27}"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solidFill>
                <a:schemeClr val="tx1"/>
              </a:solidFill>
              <a:latin typeface="Microsoft YaHei" charset="-122"/>
              <a:ea typeface="Microsoft YaHei" charset="-122"/>
              <a:cs typeface="Microsoft YaHei" charset="-122"/>
            </a:rPr>
            <a:t>11.1</a:t>
          </a:r>
          <a:r>
            <a:rPr lang="zh-CN" altLang="en-US" sz="1000" b="0" dirty="0" smtClean="0">
              <a:solidFill>
                <a:schemeClr val="tx1"/>
              </a:solidFill>
              <a:latin typeface="Microsoft YaHei" charset="-122"/>
              <a:ea typeface="Microsoft YaHei" charset="-122"/>
              <a:cs typeface="Microsoft YaHei" charset="-122"/>
            </a:rPr>
            <a:t> </a:t>
          </a:r>
          <a:r>
            <a:rPr lang="zh-CN" altLang="en-US" sz="1000" b="0" dirty="0" smtClean="0">
              <a:latin typeface="Microsoft YaHei" charset="-122"/>
              <a:ea typeface="Microsoft YaHei" charset="-122"/>
              <a:cs typeface="Microsoft YaHei" charset="-122"/>
            </a:rPr>
            <a:t>寡头垄断市场的条件及形成原因</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11.1.1</a:t>
          </a:r>
          <a:r>
            <a:rPr lang="zh-CN" altLang="en-US" sz="1000" dirty="0" smtClean="0">
              <a:solidFill>
                <a:schemeClr val="tx1"/>
              </a:solidFill>
              <a:latin typeface="Microsoft YaHei" charset="-122"/>
              <a:ea typeface="Microsoft YaHei" charset="-122"/>
              <a:cs typeface="Microsoft YaHei" charset="-122"/>
            </a:rPr>
            <a:t> 寡头垄断市场的条件</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11.1.2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寡头垄断市场的形成原因及分类</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3238" custLinFactX="-65217" custLinFactNeighborX="-100000" custLinFactNeighborY="79">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3208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3208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7E290409-1059-E44E-87E8-51715B18D7FF}" type="presOf" srcId="{A73DCD64-89DF-3E4C-9543-0D417B51464E}" destId="{082A771F-69AF-7C4C-86CB-DF1CD8CB6581}" srcOrd="0" destOrd="0" presId="urn:microsoft.com/office/officeart/2008/layout/HorizontalMultiLevelHierarchy"/>
    <dgm:cxn modelId="{8FE5FEAB-2A94-7C45-A7B9-094F4856EAE9}" type="presOf" srcId="{DD5BF61D-B843-C744-B9A9-3312A1287EF4}" destId="{C852AF5D-E3CA-F844-B775-08DD6E6FB940}" srcOrd="0" destOrd="0" presId="urn:microsoft.com/office/officeart/2008/layout/HorizontalMultiLevelHierarchy"/>
    <dgm:cxn modelId="{FCC5EEFA-FB28-1A43-9E6C-FDA0231CF594}" type="presOf" srcId="{773FD5F0-F007-F148-886B-86E72F86266E}" destId="{D3E2E567-EC04-E743-9B8C-985408EA1058}" srcOrd="0" destOrd="0" presId="urn:microsoft.com/office/officeart/2008/layout/HorizontalMultiLevelHierarchy"/>
    <dgm:cxn modelId="{26082498-8228-4F41-B8D8-365536C4B7E2}"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7C94C1F2-1BA9-A74C-9488-12B0D3854C71}" type="presOf" srcId="{A73DCD64-89DF-3E4C-9543-0D417B51464E}" destId="{F726EDD3-E670-9B47-8786-4F599884289D}" srcOrd="1" destOrd="0" presId="urn:microsoft.com/office/officeart/2008/layout/HorizontalMultiLevelHierarchy"/>
    <dgm:cxn modelId="{A19BC51E-A9CF-934F-A6F8-1B07111D9BE1}" type="presOf" srcId="{2EFE4671-8583-3540-9262-1FC578B666F4}" destId="{3013142F-A3C7-F746-853E-2CA8B540A8DE}" srcOrd="0" destOrd="0" presId="urn:microsoft.com/office/officeart/2008/layout/HorizontalMultiLevelHierarchy"/>
    <dgm:cxn modelId="{F580FF08-FF67-FA45-AE8D-30BDCEED64BC}" type="presOf" srcId="{CC08C8E7-D5AB-9C4F-A78B-4A8C57EB2D22}" destId="{7111AE39-B455-7C4D-91F4-9E37E3822D07}" srcOrd="0" destOrd="0" presId="urn:microsoft.com/office/officeart/2008/layout/HorizontalMultiLevelHierarchy"/>
    <dgm:cxn modelId="{E930197F-6F0B-A54E-B6EC-A41190F6D964}"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F417A4CD-5D9D-E84F-98D1-27E4F73FFFBA}" type="presParOf" srcId="{3013142F-A3C7-F746-853E-2CA8B540A8DE}" destId="{B764B132-0961-414E-B6FA-FB0C6C1C6CED}" srcOrd="0" destOrd="0" presId="urn:microsoft.com/office/officeart/2008/layout/HorizontalMultiLevelHierarchy"/>
    <dgm:cxn modelId="{BDD29C26-3095-B14C-98ED-085BFC8D52F5}" type="presParOf" srcId="{B764B132-0961-414E-B6FA-FB0C6C1C6CED}" destId="{7111AE39-B455-7C4D-91F4-9E37E3822D07}" srcOrd="0" destOrd="0" presId="urn:microsoft.com/office/officeart/2008/layout/HorizontalMultiLevelHierarchy"/>
    <dgm:cxn modelId="{C41F5481-8A69-0547-871E-0AC093FC5471}" type="presParOf" srcId="{B764B132-0961-414E-B6FA-FB0C6C1C6CED}" destId="{551EC4E6-AE1D-DD43-B7C4-D7EFBEA2E636}" srcOrd="1" destOrd="0" presId="urn:microsoft.com/office/officeart/2008/layout/HorizontalMultiLevelHierarchy"/>
    <dgm:cxn modelId="{DF86B8F7-BF80-CD4C-84F3-F9927EA5F3DA}" type="presParOf" srcId="{551EC4E6-AE1D-DD43-B7C4-D7EFBEA2E636}" destId="{082A771F-69AF-7C4C-86CB-DF1CD8CB6581}" srcOrd="0" destOrd="0" presId="urn:microsoft.com/office/officeart/2008/layout/HorizontalMultiLevelHierarchy"/>
    <dgm:cxn modelId="{876DFEAF-D524-8B4B-87C2-64716E0C912F}" type="presParOf" srcId="{082A771F-69AF-7C4C-86CB-DF1CD8CB6581}" destId="{F726EDD3-E670-9B47-8786-4F599884289D}" srcOrd="0" destOrd="0" presId="urn:microsoft.com/office/officeart/2008/layout/HorizontalMultiLevelHierarchy"/>
    <dgm:cxn modelId="{CF11E678-879F-6146-8598-B35326176106}" type="presParOf" srcId="{551EC4E6-AE1D-DD43-B7C4-D7EFBEA2E636}" destId="{7B40AE63-0EA3-0747-BCE5-5F3AB0355BF2}" srcOrd="1" destOrd="0" presId="urn:microsoft.com/office/officeart/2008/layout/HorizontalMultiLevelHierarchy"/>
    <dgm:cxn modelId="{5B4C01AD-E020-6444-A95C-B0B0363E06C7}" type="presParOf" srcId="{7B40AE63-0EA3-0747-BCE5-5F3AB0355BF2}" destId="{C852AF5D-E3CA-F844-B775-08DD6E6FB940}" srcOrd="0" destOrd="0" presId="urn:microsoft.com/office/officeart/2008/layout/HorizontalMultiLevelHierarchy"/>
    <dgm:cxn modelId="{4D000355-BC8C-694D-8C83-5CCA7760ACC4}" type="presParOf" srcId="{7B40AE63-0EA3-0747-BCE5-5F3AB0355BF2}" destId="{30463D07-8E7F-3146-97CE-76CE82648742}" srcOrd="1" destOrd="0" presId="urn:microsoft.com/office/officeart/2008/layout/HorizontalMultiLevelHierarchy"/>
    <dgm:cxn modelId="{94327D19-E964-5F49-8082-19C9099C21D3}" type="presParOf" srcId="{551EC4E6-AE1D-DD43-B7C4-D7EFBEA2E636}" destId="{93180932-306E-E545-95F9-2A5635FDC9F1}" srcOrd="2" destOrd="0" presId="urn:microsoft.com/office/officeart/2008/layout/HorizontalMultiLevelHierarchy"/>
    <dgm:cxn modelId="{1DBB5D99-C5B7-CD4C-BF3D-B5866C61430B}" type="presParOf" srcId="{93180932-306E-E545-95F9-2A5635FDC9F1}" destId="{7A2CD5A7-70D6-DE44-803D-0740544CB367}" srcOrd="0" destOrd="0" presId="urn:microsoft.com/office/officeart/2008/layout/HorizontalMultiLevelHierarchy"/>
    <dgm:cxn modelId="{F04985F0-2887-0544-B2D1-60B5920CFE18}" type="presParOf" srcId="{551EC4E6-AE1D-DD43-B7C4-D7EFBEA2E636}" destId="{A0C9905E-6DBF-7645-94A7-C4BCDADC46B9}" srcOrd="3" destOrd="0" presId="urn:microsoft.com/office/officeart/2008/layout/HorizontalMultiLevelHierarchy"/>
    <dgm:cxn modelId="{1A461BAA-DFF8-0742-B9BA-34FE0FC8C9CF}" type="presParOf" srcId="{A0C9905E-6DBF-7645-94A7-C4BCDADC46B9}" destId="{D3E2E567-EC04-E743-9B8C-985408EA1058}" srcOrd="0" destOrd="0" presId="urn:microsoft.com/office/officeart/2008/layout/HorizontalMultiLevelHierarchy"/>
    <dgm:cxn modelId="{EF09D9F0-D7D5-C94F-971F-E056FA099A4A}"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solidFill>
                <a:schemeClr val="tx1"/>
              </a:solidFill>
              <a:latin typeface="Microsoft YaHei" charset="-122"/>
              <a:ea typeface="Microsoft YaHei" charset="-122"/>
              <a:cs typeface="Microsoft YaHei" charset="-122"/>
            </a:rPr>
            <a:t>11.1</a:t>
          </a:r>
          <a:r>
            <a:rPr lang="zh-CN" altLang="en-US" sz="1000" b="0" dirty="0" smtClean="0">
              <a:solidFill>
                <a:schemeClr val="tx1"/>
              </a:solidFill>
              <a:latin typeface="Microsoft YaHei" charset="-122"/>
              <a:ea typeface="Microsoft YaHei" charset="-122"/>
              <a:cs typeface="Microsoft YaHei" charset="-122"/>
            </a:rPr>
            <a:t> </a:t>
          </a:r>
          <a:r>
            <a:rPr lang="zh-CN" altLang="en-US" sz="1000" b="0" dirty="0" smtClean="0">
              <a:latin typeface="Microsoft YaHei" charset="-122"/>
              <a:ea typeface="Microsoft YaHei" charset="-122"/>
              <a:cs typeface="Microsoft YaHei" charset="-122"/>
            </a:rPr>
            <a:t>寡头垄断市场的条件及形成原因</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11.1.1</a:t>
          </a:r>
          <a:r>
            <a:rPr lang="zh-CN" altLang="en-US" sz="1000" dirty="0" smtClean="0">
              <a:solidFill>
                <a:schemeClr val="tx1"/>
              </a:solidFill>
              <a:latin typeface="Microsoft YaHei" charset="-122"/>
              <a:ea typeface="Microsoft YaHei" charset="-122"/>
              <a:cs typeface="Microsoft YaHei" charset="-122"/>
            </a:rPr>
            <a:t> 寡头垄断市场的条件</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11.1.2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寡头垄断市场的形成原因及分类</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3238" custLinFactX="-65217" custLinFactNeighborX="-100000" custLinFactNeighborY="79">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3208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3208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2F345F5-B599-D540-8D0D-938CCAD628CE}" type="presOf" srcId="{2EFE4671-8583-3540-9262-1FC578B666F4}" destId="{3013142F-A3C7-F746-853E-2CA8B540A8DE}" srcOrd="0" destOrd="0" presId="urn:microsoft.com/office/officeart/2008/layout/HorizontalMultiLevelHierarchy"/>
    <dgm:cxn modelId="{CEC4C7BE-038B-8745-9060-540E24A515A3}" type="presOf" srcId="{773FD5F0-F007-F148-886B-86E72F86266E}" destId="{D3E2E567-EC04-E743-9B8C-985408EA1058}" srcOrd="0" destOrd="0" presId="urn:microsoft.com/office/officeart/2008/layout/HorizontalMultiLevelHierarchy"/>
    <dgm:cxn modelId="{A3F37DF2-C463-D741-97E9-D49FFEDD290C}" type="presOf" srcId="{BDC2CFA9-99C6-8347-9628-F8B57513FB8C}" destId="{93180932-306E-E545-95F9-2A5635FDC9F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CA2F36DD-7D4E-444E-B78C-553286C3BDB1}" type="presOf" srcId="{BDC2CFA9-99C6-8347-9628-F8B57513FB8C}" destId="{7A2CD5A7-70D6-DE44-803D-0740544CB367}" srcOrd="1" destOrd="0" presId="urn:microsoft.com/office/officeart/2008/layout/HorizontalMultiLevelHierarchy"/>
    <dgm:cxn modelId="{04D8C86D-1F25-A044-9E68-92265666A2A6}" type="presOf" srcId="{A73DCD64-89DF-3E4C-9543-0D417B51464E}" destId="{082A771F-69AF-7C4C-86CB-DF1CD8CB6581}" srcOrd="0" destOrd="0" presId="urn:microsoft.com/office/officeart/2008/layout/HorizontalMultiLevelHierarchy"/>
    <dgm:cxn modelId="{2C313043-8658-6F47-B504-AD27F87B881C}" type="presOf" srcId="{CC08C8E7-D5AB-9C4F-A78B-4A8C57EB2D22}" destId="{7111AE39-B455-7C4D-91F4-9E37E3822D07}" srcOrd="0" destOrd="0" presId="urn:microsoft.com/office/officeart/2008/layout/HorizontalMultiLevelHierarchy"/>
    <dgm:cxn modelId="{B1606D4E-F416-F24D-942A-C1D8E36D8031}"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91C6EB68-4874-2148-B546-0148F6C0247B}" type="presOf" srcId="{DD5BF61D-B843-C744-B9A9-3312A1287EF4}" destId="{C852AF5D-E3CA-F844-B775-08DD6E6FB940}" srcOrd="0" destOrd="0" presId="urn:microsoft.com/office/officeart/2008/layout/HorizontalMultiLevelHierarchy"/>
    <dgm:cxn modelId="{69996608-D35E-6342-8A46-8D11E3E1BFA4}" type="presParOf" srcId="{3013142F-A3C7-F746-853E-2CA8B540A8DE}" destId="{B764B132-0961-414E-B6FA-FB0C6C1C6CED}" srcOrd="0" destOrd="0" presId="urn:microsoft.com/office/officeart/2008/layout/HorizontalMultiLevelHierarchy"/>
    <dgm:cxn modelId="{EBE93086-9757-3347-B7DD-4F221DEE528A}" type="presParOf" srcId="{B764B132-0961-414E-B6FA-FB0C6C1C6CED}" destId="{7111AE39-B455-7C4D-91F4-9E37E3822D07}" srcOrd="0" destOrd="0" presId="urn:microsoft.com/office/officeart/2008/layout/HorizontalMultiLevelHierarchy"/>
    <dgm:cxn modelId="{560D8E5C-65CA-324D-AD0A-78A59130471E}" type="presParOf" srcId="{B764B132-0961-414E-B6FA-FB0C6C1C6CED}" destId="{551EC4E6-AE1D-DD43-B7C4-D7EFBEA2E636}" srcOrd="1" destOrd="0" presId="urn:microsoft.com/office/officeart/2008/layout/HorizontalMultiLevelHierarchy"/>
    <dgm:cxn modelId="{98147EE5-1B0E-B247-9B0D-AFE0D5D59101}" type="presParOf" srcId="{551EC4E6-AE1D-DD43-B7C4-D7EFBEA2E636}" destId="{082A771F-69AF-7C4C-86CB-DF1CD8CB6581}" srcOrd="0" destOrd="0" presId="urn:microsoft.com/office/officeart/2008/layout/HorizontalMultiLevelHierarchy"/>
    <dgm:cxn modelId="{C1F6BD66-162A-CD40-86DB-92D78730941A}" type="presParOf" srcId="{082A771F-69AF-7C4C-86CB-DF1CD8CB6581}" destId="{F726EDD3-E670-9B47-8786-4F599884289D}" srcOrd="0" destOrd="0" presId="urn:microsoft.com/office/officeart/2008/layout/HorizontalMultiLevelHierarchy"/>
    <dgm:cxn modelId="{02C9A671-F49B-EE44-B5BE-6EACA3966DE6}" type="presParOf" srcId="{551EC4E6-AE1D-DD43-B7C4-D7EFBEA2E636}" destId="{7B40AE63-0EA3-0747-BCE5-5F3AB0355BF2}" srcOrd="1" destOrd="0" presId="urn:microsoft.com/office/officeart/2008/layout/HorizontalMultiLevelHierarchy"/>
    <dgm:cxn modelId="{57258618-550C-D24D-930F-1553048AB15C}" type="presParOf" srcId="{7B40AE63-0EA3-0747-BCE5-5F3AB0355BF2}" destId="{C852AF5D-E3CA-F844-B775-08DD6E6FB940}" srcOrd="0" destOrd="0" presId="urn:microsoft.com/office/officeart/2008/layout/HorizontalMultiLevelHierarchy"/>
    <dgm:cxn modelId="{3B393193-7705-E548-95EE-F03650509390}" type="presParOf" srcId="{7B40AE63-0EA3-0747-BCE5-5F3AB0355BF2}" destId="{30463D07-8E7F-3146-97CE-76CE82648742}" srcOrd="1" destOrd="0" presId="urn:microsoft.com/office/officeart/2008/layout/HorizontalMultiLevelHierarchy"/>
    <dgm:cxn modelId="{B50D2073-2314-4246-8FF6-2FFAE23BE141}" type="presParOf" srcId="{551EC4E6-AE1D-DD43-B7C4-D7EFBEA2E636}" destId="{93180932-306E-E545-95F9-2A5635FDC9F1}" srcOrd="2" destOrd="0" presId="urn:microsoft.com/office/officeart/2008/layout/HorizontalMultiLevelHierarchy"/>
    <dgm:cxn modelId="{5F485458-3E0A-7741-8801-79DBA1F582AC}" type="presParOf" srcId="{93180932-306E-E545-95F9-2A5635FDC9F1}" destId="{7A2CD5A7-70D6-DE44-803D-0740544CB367}" srcOrd="0" destOrd="0" presId="urn:microsoft.com/office/officeart/2008/layout/HorizontalMultiLevelHierarchy"/>
    <dgm:cxn modelId="{F5C6CAF8-EE6F-464D-970D-0970F9E17E67}" type="presParOf" srcId="{551EC4E6-AE1D-DD43-B7C4-D7EFBEA2E636}" destId="{A0C9905E-6DBF-7645-94A7-C4BCDADC46B9}" srcOrd="3" destOrd="0" presId="urn:microsoft.com/office/officeart/2008/layout/HorizontalMultiLevelHierarchy"/>
    <dgm:cxn modelId="{D9FF83AB-4755-2E48-B583-9602E8625025}" type="presParOf" srcId="{A0C9905E-6DBF-7645-94A7-C4BCDADC46B9}" destId="{D3E2E567-EC04-E743-9B8C-985408EA1058}" srcOrd="0" destOrd="0" presId="urn:microsoft.com/office/officeart/2008/layout/HorizontalMultiLevelHierarchy"/>
    <dgm:cxn modelId="{83540C96-53BF-A94C-9C2D-98238CAE5B99}"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solidFill>
                <a:schemeClr val="tx1"/>
              </a:solidFill>
              <a:latin typeface="Microsoft YaHei" charset="-122"/>
              <a:ea typeface="Microsoft YaHei" charset="-122"/>
              <a:cs typeface="Microsoft YaHei" charset="-122"/>
            </a:rPr>
            <a:t>11.1</a:t>
          </a:r>
          <a:r>
            <a:rPr lang="zh-CN" altLang="en-US" sz="1000" b="0" dirty="0" smtClean="0">
              <a:solidFill>
                <a:schemeClr val="tx1"/>
              </a:solidFill>
              <a:latin typeface="Microsoft YaHei" charset="-122"/>
              <a:ea typeface="Microsoft YaHei" charset="-122"/>
              <a:cs typeface="Microsoft YaHei" charset="-122"/>
            </a:rPr>
            <a:t> </a:t>
          </a:r>
          <a:r>
            <a:rPr lang="zh-CN" altLang="en-US" sz="1000" b="0" dirty="0" smtClean="0">
              <a:latin typeface="Microsoft YaHei" charset="-122"/>
              <a:ea typeface="Microsoft YaHei" charset="-122"/>
              <a:cs typeface="Microsoft YaHei" charset="-122"/>
            </a:rPr>
            <a:t>寡头垄断市场的条件及形成原因</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11.1.1</a:t>
          </a:r>
          <a:r>
            <a:rPr lang="zh-CN" altLang="en-US" sz="1000" dirty="0" smtClean="0">
              <a:solidFill>
                <a:schemeClr val="tx1"/>
              </a:solidFill>
              <a:latin typeface="Microsoft YaHei" charset="-122"/>
              <a:ea typeface="Microsoft YaHei" charset="-122"/>
              <a:cs typeface="Microsoft YaHei" charset="-122"/>
            </a:rPr>
            <a:t> 寡头垄断市场的条件</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11.1.2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寡头垄断市场的形成原因及分类</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3238" custLinFactX="-65217" custLinFactNeighborX="-100000" custLinFactNeighborY="79">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3208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3208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06D2B335-3FD6-394F-B250-CD8CA842B540}" type="presOf" srcId="{BDC2CFA9-99C6-8347-9628-F8B57513FB8C}" destId="{93180932-306E-E545-95F9-2A5635FDC9F1}" srcOrd="0" destOrd="0" presId="urn:microsoft.com/office/officeart/2008/layout/HorizontalMultiLevelHierarchy"/>
    <dgm:cxn modelId="{EDC0B083-6803-9147-9E09-4286B9BA53E4}"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69566FE-80B8-7141-9CFE-6598612935D6}" type="presOf" srcId="{DD5BF61D-B843-C744-B9A9-3312A1287EF4}" destId="{C852AF5D-E3CA-F844-B775-08DD6E6FB940}"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9D66BB05-8BE0-474F-A198-2B4B13F85383}" type="presOf" srcId="{BDC2CFA9-99C6-8347-9628-F8B57513FB8C}" destId="{7A2CD5A7-70D6-DE44-803D-0740544CB367}" srcOrd="1" destOrd="0" presId="urn:microsoft.com/office/officeart/2008/layout/HorizontalMultiLevelHierarchy"/>
    <dgm:cxn modelId="{2BCC7441-F362-1046-93EE-4AEFC8B54841}" type="presOf" srcId="{2EFE4671-8583-3540-9262-1FC578B666F4}" destId="{3013142F-A3C7-F746-853E-2CA8B540A8DE}" srcOrd="0" destOrd="0" presId="urn:microsoft.com/office/officeart/2008/layout/HorizontalMultiLevelHierarchy"/>
    <dgm:cxn modelId="{EBABAD0E-F3C2-EF48-B760-CE7802B4073E}"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6521AC1-4025-1345-ADA4-F1692B18BBBB}" type="presOf" srcId="{CC08C8E7-D5AB-9C4F-A78B-4A8C57EB2D22}" destId="{7111AE39-B455-7C4D-91F4-9E37E3822D07}" srcOrd="0" destOrd="0" presId="urn:microsoft.com/office/officeart/2008/layout/HorizontalMultiLevelHierarchy"/>
    <dgm:cxn modelId="{80ACC646-19DA-4942-9F1B-984EAD46D01F}" type="presOf" srcId="{A73DCD64-89DF-3E4C-9543-0D417B51464E}" destId="{F726EDD3-E670-9B47-8786-4F599884289D}" srcOrd="1" destOrd="0" presId="urn:microsoft.com/office/officeart/2008/layout/HorizontalMultiLevelHierarchy"/>
    <dgm:cxn modelId="{193DFD37-CA50-E649-9CE7-B0A223FE17A9}" type="presParOf" srcId="{3013142F-A3C7-F746-853E-2CA8B540A8DE}" destId="{B764B132-0961-414E-B6FA-FB0C6C1C6CED}" srcOrd="0" destOrd="0" presId="urn:microsoft.com/office/officeart/2008/layout/HorizontalMultiLevelHierarchy"/>
    <dgm:cxn modelId="{6B839D6D-4704-424C-B6F2-8A4AD4D011D7}" type="presParOf" srcId="{B764B132-0961-414E-B6FA-FB0C6C1C6CED}" destId="{7111AE39-B455-7C4D-91F4-9E37E3822D07}" srcOrd="0" destOrd="0" presId="urn:microsoft.com/office/officeart/2008/layout/HorizontalMultiLevelHierarchy"/>
    <dgm:cxn modelId="{55B3A202-B0FF-F446-8131-D9032CC5C63C}" type="presParOf" srcId="{B764B132-0961-414E-B6FA-FB0C6C1C6CED}" destId="{551EC4E6-AE1D-DD43-B7C4-D7EFBEA2E636}" srcOrd="1" destOrd="0" presId="urn:microsoft.com/office/officeart/2008/layout/HorizontalMultiLevelHierarchy"/>
    <dgm:cxn modelId="{5830B08B-5576-EC48-82B7-3727D76E7F84}" type="presParOf" srcId="{551EC4E6-AE1D-DD43-B7C4-D7EFBEA2E636}" destId="{082A771F-69AF-7C4C-86CB-DF1CD8CB6581}" srcOrd="0" destOrd="0" presId="urn:microsoft.com/office/officeart/2008/layout/HorizontalMultiLevelHierarchy"/>
    <dgm:cxn modelId="{A994D47A-A051-5741-97A2-8EB51F0C719A}" type="presParOf" srcId="{082A771F-69AF-7C4C-86CB-DF1CD8CB6581}" destId="{F726EDD3-E670-9B47-8786-4F599884289D}" srcOrd="0" destOrd="0" presId="urn:microsoft.com/office/officeart/2008/layout/HorizontalMultiLevelHierarchy"/>
    <dgm:cxn modelId="{7D386ED5-160F-0346-ABED-2C33132515F2}" type="presParOf" srcId="{551EC4E6-AE1D-DD43-B7C4-D7EFBEA2E636}" destId="{7B40AE63-0EA3-0747-BCE5-5F3AB0355BF2}" srcOrd="1" destOrd="0" presId="urn:microsoft.com/office/officeart/2008/layout/HorizontalMultiLevelHierarchy"/>
    <dgm:cxn modelId="{DA6219E5-5688-C541-92EE-D47B6CFC5089}" type="presParOf" srcId="{7B40AE63-0EA3-0747-BCE5-5F3AB0355BF2}" destId="{C852AF5D-E3CA-F844-B775-08DD6E6FB940}" srcOrd="0" destOrd="0" presId="urn:microsoft.com/office/officeart/2008/layout/HorizontalMultiLevelHierarchy"/>
    <dgm:cxn modelId="{8B21B716-B2C8-0F42-877C-6A86C0183E8E}" type="presParOf" srcId="{7B40AE63-0EA3-0747-BCE5-5F3AB0355BF2}" destId="{30463D07-8E7F-3146-97CE-76CE82648742}" srcOrd="1" destOrd="0" presId="urn:microsoft.com/office/officeart/2008/layout/HorizontalMultiLevelHierarchy"/>
    <dgm:cxn modelId="{07930497-8A57-CF4B-A1D8-3A84B4409DE1}" type="presParOf" srcId="{551EC4E6-AE1D-DD43-B7C4-D7EFBEA2E636}" destId="{93180932-306E-E545-95F9-2A5635FDC9F1}" srcOrd="2" destOrd="0" presId="urn:microsoft.com/office/officeart/2008/layout/HorizontalMultiLevelHierarchy"/>
    <dgm:cxn modelId="{87B732D5-8830-4F4E-9FC8-497AE8CED571}" type="presParOf" srcId="{93180932-306E-E545-95F9-2A5635FDC9F1}" destId="{7A2CD5A7-70D6-DE44-803D-0740544CB367}" srcOrd="0" destOrd="0" presId="urn:microsoft.com/office/officeart/2008/layout/HorizontalMultiLevelHierarchy"/>
    <dgm:cxn modelId="{A3BCD52C-06AD-2344-A8C3-B6E36BE818DB}" type="presParOf" srcId="{551EC4E6-AE1D-DD43-B7C4-D7EFBEA2E636}" destId="{A0C9905E-6DBF-7645-94A7-C4BCDADC46B9}" srcOrd="3" destOrd="0" presId="urn:microsoft.com/office/officeart/2008/layout/HorizontalMultiLevelHierarchy"/>
    <dgm:cxn modelId="{14E07730-1140-D94A-A418-93DEF241E85D}" type="presParOf" srcId="{A0C9905E-6DBF-7645-94A7-C4BCDADC46B9}" destId="{D3E2E567-EC04-E743-9B8C-985408EA1058}" srcOrd="0" destOrd="0" presId="urn:microsoft.com/office/officeart/2008/layout/HorizontalMultiLevelHierarchy"/>
    <dgm:cxn modelId="{57733571-4FC9-E04F-A7D1-8165927C2FD3}"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solidFill>
                <a:schemeClr val="tx1"/>
              </a:solidFill>
              <a:latin typeface="Microsoft YaHei" charset="-122"/>
              <a:ea typeface="Microsoft YaHei" charset="-122"/>
              <a:cs typeface="Microsoft YaHei" charset="-122"/>
            </a:rPr>
            <a:t>11.1</a:t>
          </a:r>
          <a:r>
            <a:rPr lang="zh-CN" altLang="en-US" sz="1000" b="0" dirty="0" smtClean="0">
              <a:solidFill>
                <a:schemeClr val="tx1"/>
              </a:solidFill>
              <a:latin typeface="Microsoft YaHei" charset="-122"/>
              <a:ea typeface="Microsoft YaHei" charset="-122"/>
              <a:cs typeface="Microsoft YaHei" charset="-122"/>
            </a:rPr>
            <a:t> </a:t>
          </a:r>
          <a:r>
            <a:rPr lang="zh-CN" altLang="en-US" sz="1000" b="0" dirty="0" smtClean="0">
              <a:latin typeface="Microsoft YaHei" charset="-122"/>
              <a:ea typeface="Microsoft YaHei" charset="-122"/>
              <a:cs typeface="Microsoft YaHei" charset="-122"/>
            </a:rPr>
            <a:t>寡头垄断市场的条件及形成原因</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11.1.1</a:t>
          </a:r>
          <a:r>
            <a:rPr lang="zh-CN" altLang="en-US" sz="1000" dirty="0" smtClean="0">
              <a:solidFill>
                <a:schemeClr val="tx1"/>
              </a:solidFill>
              <a:latin typeface="Microsoft YaHei" charset="-122"/>
              <a:ea typeface="Microsoft YaHei" charset="-122"/>
              <a:cs typeface="Microsoft YaHei" charset="-122"/>
            </a:rPr>
            <a:t> 寡头垄断市场的条件</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11.1.2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寡头垄断市场的形成原因及分类</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3238" custLinFactX="-65217" custLinFactNeighborX="-100000" custLinFactNeighborY="79">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3208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3208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D0948F46-25C3-AF45-A4FE-A90300633B72}"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E690B2F8-F465-BD4D-98A1-B40800DAD64B}" type="presOf" srcId="{BDC2CFA9-99C6-8347-9628-F8B57513FB8C}" destId="{7A2CD5A7-70D6-DE44-803D-0740544CB367}"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58BA7398-5057-E146-B72D-A3026E2C8C8B}" type="presOf" srcId="{A73DCD64-89DF-3E4C-9543-0D417B51464E}" destId="{082A771F-69AF-7C4C-86CB-DF1CD8CB6581}" srcOrd="0" destOrd="0" presId="urn:microsoft.com/office/officeart/2008/layout/HorizontalMultiLevelHierarchy"/>
    <dgm:cxn modelId="{8F0626B4-FFCA-C54B-BE72-F3029AFC572A}" type="presOf" srcId="{773FD5F0-F007-F148-886B-86E72F86266E}" destId="{D3E2E567-EC04-E743-9B8C-985408EA1058}" srcOrd="0" destOrd="0" presId="urn:microsoft.com/office/officeart/2008/layout/HorizontalMultiLevelHierarchy"/>
    <dgm:cxn modelId="{9A24691C-CBA7-BE4D-9953-F2D246832079}" type="presOf" srcId="{CC08C8E7-D5AB-9C4F-A78B-4A8C57EB2D22}" destId="{7111AE39-B455-7C4D-91F4-9E37E3822D07}" srcOrd="0" destOrd="0" presId="urn:microsoft.com/office/officeart/2008/layout/HorizontalMultiLevelHierarchy"/>
    <dgm:cxn modelId="{5513E306-4D63-034B-AFBE-D2EB567F9CCF}" type="presOf" srcId="{BDC2CFA9-99C6-8347-9628-F8B57513FB8C}" destId="{93180932-306E-E545-95F9-2A5635FDC9F1}" srcOrd="0" destOrd="0" presId="urn:microsoft.com/office/officeart/2008/layout/HorizontalMultiLevelHierarchy"/>
    <dgm:cxn modelId="{144730B1-9E1E-9248-8B65-52762137FAA9}" type="presOf" srcId="{DD5BF61D-B843-C744-B9A9-3312A1287EF4}" destId="{C852AF5D-E3CA-F844-B775-08DD6E6FB940}"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E090B9CE-1D85-774D-89E1-F4A291C37F27}" type="presOf" srcId="{A73DCD64-89DF-3E4C-9543-0D417B51464E}" destId="{F726EDD3-E670-9B47-8786-4F599884289D}" srcOrd="1" destOrd="0" presId="urn:microsoft.com/office/officeart/2008/layout/HorizontalMultiLevelHierarchy"/>
    <dgm:cxn modelId="{B835DFD7-E724-E241-9ADD-261ADB354025}" type="presParOf" srcId="{3013142F-A3C7-F746-853E-2CA8B540A8DE}" destId="{B764B132-0961-414E-B6FA-FB0C6C1C6CED}" srcOrd="0" destOrd="0" presId="urn:microsoft.com/office/officeart/2008/layout/HorizontalMultiLevelHierarchy"/>
    <dgm:cxn modelId="{6197DB51-BA77-554E-BDC0-EC9EF577599C}" type="presParOf" srcId="{B764B132-0961-414E-B6FA-FB0C6C1C6CED}" destId="{7111AE39-B455-7C4D-91F4-9E37E3822D07}" srcOrd="0" destOrd="0" presId="urn:microsoft.com/office/officeart/2008/layout/HorizontalMultiLevelHierarchy"/>
    <dgm:cxn modelId="{D29D4389-1CF8-A04F-B599-F7B5C9E79CD9}" type="presParOf" srcId="{B764B132-0961-414E-B6FA-FB0C6C1C6CED}" destId="{551EC4E6-AE1D-DD43-B7C4-D7EFBEA2E636}" srcOrd="1" destOrd="0" presId="urn:microsoft.com/office/officeart/2008/layout/HorizontalMultiLevelHierarchy"/>
    <dgm:cxn modelId="{060313E2-36E9-6941-B2E8-2D433757F123}" type="presParOf" srcId="{551EC4E6-AE1D-DD43-B7C4-D7EFBEA2E636}" destId="{082A771F-69AF-7C4C-86CB-DF1CD8CB6581}" srcOrd="0" destOrd="0" presId="urn:microsoft.com/office/officeart/2008/layout/HorizontalMultiLevelHierarchy"/>
    <dgm:cxn modelId="{CDB19042-14E3-914C-A608-6C61B6E9D3DE}" type="presParOf" srcId="{082A771F-69AF-7C4C-86CB-DF1CD8CB6581}" destId="{F726EDD3-E670-9B47-8786-4F599884289D}" srcOrd="0" destOrd="0" presId="urn:microsoft.com/office/officeart/2008/layout/HorizontalMultiLevelHierarchy"/>
    <dgm:cxn modelId="{432E67A6-00A2-374C-934E-C34BB986713D}" type="presParOf" srcId="{551EC4E6-AE1D-DD43-B7C4-D7EFBEA2E636}" destId="{7B40AE63-0EA3-0747-BCE5-5F3AB0355BF2}" srcOrd="1" destOrd="0" presId="urn:microsoft.com/office/officeart/2008/layout/HorizontalMultiLevelHierarchy"/>
    <dgm:cxn modelId="{A00E4869-6CA6-1844-814E-9A37EAE58120}" type="presParOf" srcId="{7B40AE63-0EA3-0747-BCE5-5F3AB0355BF2}" destId="{C852AF5D-E3CA-F844-B775-08DD6E6FB940}" srcOrd="0" destOrd="0" presId="urn:microsoft.com/office/officeart/2008/layout/HorizontalMultiLevelHierarchy"/>
    <dgm:cxn modelId="{9B22F01E-8456-F24C-8C2C-FF43DA230DBC}" type="presParOf" srcId="{7B40AE63-0EA3-0747-BCE5-5F3AB0355BF2}" destId="{30463D07-8E7F-3146-97CE-76CE82648742}" srcOrd="1" destOrd="0" presId="urn:microsoft.com/office/officeart/2008/layout/HorizontalMultiLevelHierarchy"/>
    <dgm:cxn modelId="{C88A6B73-3F7E-DB4D-870B-5CE134A0D03B}" type="presParOf" srcId="{551EC4E6-AE1D-DD43-B7C4-D7EFBEA2E636}" destId="{93180932-306E-E545-95F9-2A5635FDC9F1}" srcOrd="2" destOrd="0" presId="urn:microsoft.com/office/officeart/2008/layout/HorizontalMultiLevelHierarchy"/>
    <dgm:cxn modelId="{5A1A7FF0-329E-F641-B952-62EDBCC59A46}" type="presParOf" srcId="{93180932-306E-E545-95F9-2A5635FDC9F1}" destId="{7A2CD5A7-70D6-DE44-803D-0740544CB367}" srcOrd="0" destOrd="0" presId="urn:microsoft.com/office/officeart/2008/layout/HorizontalMultiLevelHierarchy"/>
    <dgm:cxn modelId="{78F8D5D9-0C17-7541-B173-57E37D5B0DE6}" type="presParOf" srcId="{551EC4E6-AE1D-DD43-B7C4-D7EFBEA2E636}" destId="{A0C9905E-6DBF-7645-94A7-C4BCDADC46B9}" srcOrd="3" destOrd="0" presId="urn:microsoft.com/office/officeart/2008/layout/HorizontalMultiLevelHierarchy"/>
    <dgm:cxn modelId="{6E9862D6-A743-B444-BC9F-0ACD03F38363}" type="presParOf" srcId="{A0C9905E-6DBF-7645-94A7-C4BCDADC46B9}" destId="{D3E2E567-EC04-E743-9B8C-985408EA1058}" srcOrd="0" destOrd="0" presId="urn:microsoft.com/office/officeart/2008/layout/HorizontalMultiLevelHierarchy"/>
    <dgm:cxn modelId="{6E1F70AD-6586-0D4A-9A84-A078CFEF346B}"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2000" b="0" dirty="0" smtClean="0">
              <a:latin typeface="Microsoft YaHei" charset="-122"/>
              <a:ea typeface="Microsoft YaHei" charset="-122"/>
              <a:cs typeface="Microsoft YaHei" charset="-122"/>
            </a:rPr>
            <a:t>第十一章 寡头垄断市场中的企业决策</a:t>
          </a:r>
          <a:endParaRPr lang="zh-CN" altLang="en-US" sz="20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b="0">
            <a:latin typeface="Microsoft YaHei" charset="-122"/>
            <a:ea typeface="Microsoft YaHei" charset="-122"/>
            <a:cs typeface="Microsoft YaHei" charset="-122"/>
          </a:endParaRPr>
        </a:p>
      </dgm:t>
    </dgm:pt>
    <dgm:pt modelId="{DD5BF61D-B843-C744-B9A9-3312A1287EF4}">
      <dgm:prSet phldrT="[文本]" custT="1"/>
      <dgm:spPr/>
      <dgm:t>
        <a:bodyPr/>
        <a:lstStyle/>
        <a:p>
          <a:r>
            <a:rPr lang="en-US" altLang="zh-CN" sz="2000" b="0" dirty="0" smtClean="0">
              <a:solidFill>
                <a:schemeClr val="tx1"/>
              </a:solidFill>
              <a:latin typeface="Microsoft YaHei" charset="-122"/>
              <a:ea typeface="Microsoft YaHei" charset="-122"/>
              <a:cs typeface="Microsoft YaHei" charset="-122"/>
            </a:rPr>
            <a:t>11.1</a:t>
          </a:r>
          <a:r>
            <a:rPr lang="zh-CN" altLang="en-US" sz="2000" b="0" dirty="0" smtClean="0">
              <a:solidFill>
                <a:schemeClr val="tx1"/>
              </a:solidFill>
              <a:latin typeface="Microsoft YaHei" charset="-122"/>
              <a:ea typeface="Microsoft YaHei" charset="-122"/>
              <a:cs typeface="Microsoft YaHei" charset="-122"/>
            </a:rPr>
            <a:t> </a:t>
          </a:r>
          <a:r>
            <a:rPr lang="zh-CN" altLang="en-US" sz="2000" b="0" dirty="0" smtClean="0">
              <a:latin typeface="Microsoft YaHei" charset="-122"/>
              <a:ea typeface="Microsoft YaHei" charset="-122"/>
              <a:cs typeface="Microsoft YaHei" charset="-122"/>
            </a:rPr>
            <a:t>寡头垄断市场的条件及形成原因</a:t>
          </a:r>
          <a:endParaRPr lang="zh-CN" altLang="en-US" sz="20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b="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2000" b="0" dirty="0" smtClean="0">
              <a:latin typeface="Microsoft YaHei" charset="-122"/>
              <a:ea typeface="Microsoft YaHei" charset="-122"/>
              <a:cs typeface="Microsoft YaHei" charset="-122"/>
            </a:rPr>
            <a:t>11.2</a:t>
          </a:r>
          <a:r>
            <a:rPr lang="zh-CN" altLang="en-US" sz="2000" b="0" dirty="0" smtClean="0">
              <a:latin typeface="Microsoft YaHei" charset="-122"/>
              <a:ea typeface="Microsoft YaHei" charset="-122"/>
              <a:cs typeface="Microsoft YaHei" charset="-122"/>
            </a:rPr>
            <a:t> 寡头垄断市场的企业决策</a:t>
          </a:r>
          <a:endParaRPr lang="zh-CN" altLang="en-US" sz="20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0404"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LinFactNeighborX="37127" custLinFactNeighborY="156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033" custLinFactNeighborX="37127" custLinFactNeighborY="156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D468B304-DC3B-834E-9470-ED4E69816650}" type="presOf" srcId="{DD5BF61D-B843-C744-B9A9-3312A1287EF4}" destId="{C852AF5D-E3CA-F844-B775-08DD6E6FB940}" srcOrd="0" destOrd="0" presId="urn:microsoft.com/office/officeart/2008/layout/HorizontalMultiLevelHierarchy"/>
    <dgm:cxn modelId="{C89C55CA-D4AC-2040-8586-F420958A0EB4}"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F200593C-27E0-9A41-8643-6F3D27F176BA}" type="presOf" srcId="{A73DCD64-89DF-3E4C-9543-0D417B51464E}" destId="{F726EDD3-E670-9B47-8786-4F599884289D}" srcOrd="1" destOrd="0" presId="urn:microsoft.com/office/officeart/2008/layout/HorizontalMultiLevelHierarchy"/>
    <dgm:cxn modelId="{A699460A-0F43-C141-86FD-60272CE3AFE0}" type="presOf" srcId="{CC08C8E7-D5AB-9C4F-A78B-4A8C57EB2D22}" destId="{7111AE39-B455-7C4D-91F4-9E37E3822D07}" srcOrd="0" destOrd="0" presId="urn:microsoft.com/office/officeart/2008/layout/HorizontalMultiLevelHierarchy"/>
    <dgm:cxn modelId="{E4734DA2-C521-FF44-B880-C38627018F9E}" type="presOf" srcId="{2EFE4671-8583-3540-9262-1FC578B666F4}" destId="{3013142F-A3C7-F746-853E-2CA8B540A8DE}" srcOrd="0" destOrd="0" presId="urn:microsoft.com/office/officeart/2008/layout/HorizontalMultiLevelHierarchy"/>
    <dgm:cxn modelId="{A832CFCB-B549-754D-8A8F-AF5B6D089ED2}" type="presOf" srcId="{773FD5F0-F007-F148-886B-86E72F86266E}" destId="{D3E2E567-EC04-E743-9B8C-985408EA1058}" srcOrd="0" destOrd="0" presId="urn:microsoft.com/office/officeart/2008/layout/HorizontalMultiLevelHierarchy"/>
    <dgm:cxn modelId="{C9ADCC0D-FED4-CE4F-83A7-BFA243AEC8FD}" type="presOf" srcId="{BDC2CFA9-99C6-8347-9628-F8B57513FB8C}" destId="{7A2CD5A7-70D6-DE44-803D-0740544CB367}" srcOrd="1" destOrd="0" presId="urn:microsoft.com/office/officeart/2008/layout/HorizontalMultiLevelHierarchy"/>
    <dgm:cxn modelId="{F333AC59-B182-DB42-A0D8-1D2CEE8EA85B}"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D4464569-B9E0-5146-A42C-4CA508ECEBB7}" type="presParOf" srcId="{3013142F-A3C7-F746-853E-2CA8B540A8DE}" destId="{B764B132-0961-414E-B6FA-FB0C6C1C6CED}" srcOrd="0" destOrd="0" presId="urn:microsoft.com/office/officeart/2008/layout/HorizontalMultiLevelHierarchy"/>
    <dgm:cxn modelId="{9D9444E7-79AC-E746-97C7-90787BBF9D4D}" type="presParOf" srcId="{B764B132-0961-414E-B6FA-FB0C6C1C6CED}" destId="{7111AE39-B455-7C4D-91F4-9E37E3822D07}" srcOrd="0" destOrd="0" presId="urn:microsoft.com/office/officeart/2008/layout/HorizontalMultiLevelHierarchy"/>
    <dgm:cxn modelId="{9C510F7D-F254-4B43-B032-0E3C6E4EEF28}" type="presParOf" srcId="{B764B132-0961-414E-B6FA-FB0C6C1C6CED}" destId="{551EC4E6-AE1D-DD43-B7C4-D7EFBEA2E636}" srcOrd="1" destOrd="0" presId="urn:microsoft.com/office/officeart/2008/layout/HorizontalMultiLevelHierarchy"/>
    <dgm:cxn modelId="{6558E7A4-F5CF-6646-802C-4FB8F71A695A}" type="presParOf" srcId="{551EC4E6-AE1D-DD43-B7C4-D7EFBEA2E636}" destId="{082A771F-69AF-7C4C-86CB-DF1CD8CB6581}" srcOrd="0" destOrd="0" presId="urn:microsoft.com/office/officeart/2008/layout/HorizontalMultiLevelHierarchy"/>
    <dgm:cxn modelId="{F72498F3-0B82-264B-B598-744ADDA51436}" type="presParOf" srcId="{082A771F-69AF-7C4C-86CB-DF1CD8CB6581}" destId="{F726EDD3-E670-9B47-8786-4F599884289D}" srcOrd="0" destOrd="0" presId="urn:microsoft.com/office/officeart/2008/layout/HorizontalMultiLevelHierarchy"/>
    <dgm:cxn modelId="{F5512B28-6B61-1A42-81B9-8480563CD924}" type="presParOf" srcId="{551EC4E6-AE1D-DD43-B7C4-D7EFBEA2E636}" destId="{7B40AE63-0EA3-0747-BCE5-5F3AB0355BF2}" srcOrd="1" destOrd="0" presId="urn:microsoft.com/office/officeart/2008/layout/HorizontalMultiLevelHierarchy"/>
    <dgm:cxn modelId="{0F0136FB-ABCB-5040-B978-616CCB46D6B5}" type="presParOf" srcId="{7B40AE63-0EA3-0747-BCE5-5F3AB0355BF2}" destId="{C852AF5D-E3CA-F844-B775-08DD6E6FB940}" srcOrd="0" destOrd="0" presId="urn:microsoft.com/office/officeart/2008/layout/HorizontalMultiLevelHierarchy"/>
    <dgm:cxn modelId="{7A965AF0-CEE2-2D4A-B444-F30E4CE830F5}" type="presParOf" srcId="{7B40AE63-0EA3-0747-BCE5-5F3AB0355BF2}" destId="{30463D07-8E7F-3146-97CE-76CE82648742}" srcOrd="1" destOrd="0" presId="urn:microsoft.com/office/officeart/2008/layout/HorizontalMultiLevelHierarchy"/>
    <dgm:cxn modelId="{87495805-1DD7-CA4E-8106-BFDB3FD3C2ED}" type="presParOf" srcId="{551EC4E6-AE1D-DD43-B7C4-D7EFBEA2E636}" destId="{93180932-306E-E545-95F9-2A5635FDC9F1}" srcOrd="2" destOrd="0" presId="urn:microsoft.com/office/officeart/2008/layout/HorizontalMultiLevelHierarchy"/>
    <dgm:cxn modelId="{B76261BC-90DB-B14F-B8C9-5B8A43A01313}" type="presParOf" srcId="{93180932-306E-E545-95F9-2A5635FDC9F1}" destId="{7A2CD5A7-70D6-DE44-803D-0740544CB367}" srcOrd="0" destOrd="0" presId="urn:microsoft.com/office/officeart/2008/layout/HorizontalMultiLevelHierarchy"/>
    <dgm:cxn modelId="{E875B16C-07BA-B34C-BACE-BD6B4F418407}" type="presParOf" srcId="{551EC4E6-AE1D-DD43-B7C4-D7EFBEA2E636}" destId="{A0C9905E-6DBF-7645-94A7-C4BCDADC46B9}" srcOrd="3" destOrd="0" presId="urn:microsoft.com/office/officeart/2008/layout/HorizontalMultiLevelHierarchy"/>
    <dgm:cxn modelId="{C7696FF7-D426-5745-91CF-767A75BE3495}" type="presParOf" srcId="{A0C9905E-6DBF-7645-94A7-C4BCDADC46B9}" destId="{D3E2E567-EC04-E743-9B8C-985408EA1058}" srcOrd="0" destOrd="0" presId="urn:microsoft.com/office/officeart/2008/layout/HorizontalMultiLevelHierarchy"/>
    <dgm:cxn modelId="{E69F6D6E-DD0A-8F4F-921F-A3BFEFAE47AA}"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solidFill>
                <a:schemeClr val="tx1"/>
              </a:solidFill>
              <a:latin typeface="Microsoft YaHei" charset="-122"/>
              <a:ea typeface="Microsoft YaHei" charset="-122"/>
              <a:cs typeface="Microsoft YaHei" charset="-122"/>
            </a:rPr>
            <a:t>11.1</a:t>
          </a:r>
          <a:r>
            <a:rPr lang="zh-CN" altLang="en-US" sz="1000" b="0" dirty="0" smtClean="0">
              <a:solidFill>
                <a:schemeClr val="tx1"/>
              </a:solidFill>
              <a:latin typeface="Microsoft YaHei" charset="-122"/>
              <a:ea typeface="Microsoft YaHei" charset="-122"/>
              <a:cs typeface="Microsoft YaHei" charset="-122"/>
            </a:rPr>
            <a:t> </a:t>
          </a:r>
          <a:r>
            <a:rPr lang="zh-CN" altLang="en-US" sz="1000" b="0" dirty="0" smtClean="0">
              <a:latin typeface="Microsoft YaHei" charset="-122"/>
              <a:ea typeface="Microsoft YaHei" charset="-122"/>
              <a:cs typeface="Microsoft YaHei" charset="-122"/>
            </a:rPr>
            <a:t>寡头垄断市场的条件及形成原因</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11.1.1</a:t>
          </a:r>
          <a:r>
            <a:rPr lang="zh-CN" altLang="en-US" sz="1000" dirty="0" smtClean="0">
              <a:solidFill>
                <a:schemeClr val="tx1"/>
              </a:solidFill>
              <a:latin typeface="Microsoft YaHei" charset="-122"/>
              <a:ea typeface="Microsoft YaHei" charset="-122"/>
              <a:cs typeface="Microsoft YaHei" charset="-122"/>
            </a:rPr>
            <a:t> 寡头垄断市场的条件</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11.1.2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寡头垄断市场的形成原因及分类</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3238" custLinFactX="-65217" custLinFactNeighborX="-100000" custLinFactNeighborY="79">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3208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3208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92B24AFB-C967-2E42-9B9C-2B85517420D2}" type="presOf" srcId="{CC08C8E7-D5AB-9C4F-A78B-4A8C57EB2D22}" destId="{7111AE39-B455-7C4D-91F4-9E37E3822D07}" srcOrd="0" destOrd="0" presId="urn:microsoft.com/office/officeart/2008/layout/HorizontalMultiLevelHierarchy"/>
    <dgm:cxn modelId="{D6A6455C-337A-8E45-8322-497AC92AA0CD}" type="presOf" srcId="{A73DCD64-89DF-3E4C-9543-0D417B51464E}" destId="{F726EDD3-E670-9B47-8786-4F599884289D}" srcOrd="1" destOrd="0" presId="urn:microsoft.com/office/officeart/2008/layout/HorizontalMultiLevelHierarchy"/>
    <dgm:cxn modelId="{69A09E60-41FF-174D-9482-080002DFBD8F}" type="presOf" srcId="{DD5BF61D-B843-C744-B9A9-3312A1287EF4}" destId="{C852AF5D-E3CA-F844-B775-08DD6E6FB940}" srcOrd="0" destOrd="0" presId="urn:microsoft.com/office/officeart/2008/layout/HorizontalMultiLevelHierarchy"/>
    <dgm:cxn modelId="{6FDEFFA2-D829-8349-AA5C-BA55919E3D18}"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7C9AEBF0-D1FF-4242-8A9E-6226ECAA22E1}" type="presOf" srcId="{BDC2CFA9-99C6-8347-9628-F8B57513FB8C}" destId="{93180932-306E-E545-95F9-2A5635FDC9F1}" srcOrd="0" destOrd="0" presId="urn:microsoft.com/office/officeart/2008/layout/HorizontalMultiLevelHierarchy"/>
    <dgm:cxn modelId="{EA9A9858-F375-8C40-AB70-88D2786BE0D2}"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8DF1A23-1D76-0F4D-A5EB-959D18B26937}"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8FCA6512-7C25-AC45-87F0-47A585AF29BC}" type="presOf" srcId="{BDC2CFA9-99C6-8347-9628-F8B57513FB8C}" destId="{7A2CD5A7-70D6-DE44-803D-0740544CB367}" srcOrd="1" destOrd="0" presId="urn:microsoft.com/office/officeart/2008/layout/HorizontalMultiLevelHierarchy"/>
    <dgm:cxn modelId="{05FEFCD8-3042-9647-9825-FA0D63A72E49}" type="presParOf" srcId="{3013142F-A3C7-F746-853E-2CA8B540A8DE}" destId="{B764B132-0961-414E-B6FA-FB0C6C1C6CED}" srcOrd="0" destOrd="0" presId="urn:microsoft.com/office/officeart/2008/layout/HorizontalMultiLevelHierarchy"/>
    <dgm:cxn modelId="{B4D6C2C1-5BBD-B44E-B158-8C6133B9B705}" type="presParOf" srcId="{B764B132-0961-414E-B6FA-FB0C6C1C6CED}" destId="{7111AE39-B455-7C4D-91F4-9E37E3822D07}" srcOrd="0" destOrd="0" presId="urn:microsoft.com/office/officeart/2008/layout/HorizontalMultiLevelHierarchy"/>
    <dgm:cxn modelId="{A7F7C045-005D-CE4A-A3A7-D04F5CFDBB7F}" type="presParOf" srcId="{B764B132-0961-414E-B6FA-FB0C6C1C6CED}" destId="{551EC4E6-AE1D-DD43-B7C4-D7EFBEA2E636}" srcOrd="1" destOrd="0" presId="urn:microsoft.com/office/officeart/2008/layout/HorizontalMultiLevelHierarchy"/>
    <dgm:cxn modelId="{2E654279-D248-DA4B-A04E-55E304F92C8B}" type="presParOf" srcId="{551EC4E6-AE1D-DD43-B7C4-D7EFBEA2E636}" destId="{082A771F-69AF-7C4C-86CB-DF1CD8CB6581}" srcOrd="0" destOrd="0" presId="urn:microsoft.com/office/officeart/2008/layout/HorizontalMultiLevelHierarchy"/>
    <dgm:cxn modelId="{4E3B63E4-1958-F542-8949-203C53256A75}" type="presParOf" srcId="{082A771F-69AF-7C4C-86CB-DF1CD8CB6581}" destId="{F726EDD3-E670-9B47-8786-4F599884289D}" srcOrd="0" destOrd="0" presId="urn:microsoft.com/office/officeart/2008/layout/HorizontalMultiLevelHierarchy"/>
    <dgm:cxn modelId="{98A182A8-0512-9840-BF48-CA85415EF44A}" type="presParOf" srcId="{551EC4E6-AE1D-DD43-B7C4-D7EFBEA2E636}" destId="{7B40AE63-0EA3-0747-BCE5-5F3AB0355BF2}" srcOrd="1" destOrd="0" presId="urn:microsoft.com/office/officeart/2008/layout/HorizontalMultiLevelHierarchy"/>
    <dgm:cxn modelId="{EFA634E1-BAE7-714C-AB31-DA281EC793C1}" type="presParOf" srcId="{7B40AE63-0EA3-0747-BCE5-5F3AB0355BF2}" destId="{C852AF5D-E3CA-F844-B775-08DD6E6FB940}" srcOrd="0" destOrd="0" presId="urn:microsoft.com/office/officeart/2008/layout/HorizontalMultiLevelHierarchy"/>
    <dgm:cxn modelId="{6744AB97-9844-794C-9ECD-735F6E5021D6}" type="presParOf" srcId="{7B40AE63-0EA3-0747-BCE5-5F3AB0355BF2}" destId="{30463D07-8E7F-3146-97CE-76CE82648742}" srcOrd="1" destOrd="0" presId="urn:microsoft.com/office/officeart/2008/layout/HorizontalMultiLevelHierarchy"/>
    <dgm:cxn modelId="{3431D21D-0250-7440-AD84-0E4E840B3339}" type="presParOf" srcId="{551EC4E6-AE1D-DD43-B7C4-D7EFBEA2E636}" destId="{93180932-306E-E545-95F9-2A5635FDC9F1}" srcOrd="2" destOrd="0" presId="urn:microsoft.com/office/officeart/2008/layout/HorizontalMultiLevelHierarchy"/>
    <dgm:cxn modelId="{7E3EDC1A-9C72-FE46-ABCB-2DF3AD2E4855}" type="presParOf" srcId="{93180932-306E-E545-95F9-2A5635FDC9F1}" destId="{7A2CD5A7-70D6-DE44-803D-0740544CB367}" srcOrd="0" destOrd="0" presId="urn:microsoft.com/office/officeart/2008/layout/HorizontalMultiLevelHierarchy"/>
    <dgm:cxn modelId="{BFF98672-9B9B-894A-B505-E9112DC53BF5}" type="presParOf" srcId="{551EC4E6-AE1D-DD43-B7C4-D7EFBEA2E636}" destId="{A0C9905E-6DBF-7645-94A7-C4BCDADC46B9}" srcOrd="3" destOrd="0" presId="urn:microsoft.com/office/officeart/2008/layout/HorizontalMultiLevelHierarchy"/>
    <dgm:cxn modelId="{160DDF41-341C-1F42-A877-A0ED97C132EE}" type="presParOf" srcId="{A0C9905E-6DBF-7645-94A7-C4BCDADC46B9}" destId="{D3E2E567-EC04-E743-9B8C-985408EA1058}" srcOrd="0" destOrd="0" presId="urn:microsoft.com/office/officeart/2008/layout/HorizontalMultiLevelHierarchy"/>
    <dgm:cxn modelId="{D3BB98B3-99D4-0B49-93D0-2D7F627D4009}"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r>
            <a:rPr lang="zh-CN" altLang="en-US" sz="2000" b="0" dirty="0" smtClean="0">
              <a:latin typeface="Microsoft YaHei" charset="-122"/>
              <a:ea typeface="Microsoft YaHei" charset="-122"/>
              <a:cs typeface="Microsoft YaHei" charset="-122"/>
            </a:rPr>
            <a:t>第十一章 寡头垄断市场中的企业决策</a:t>
          </a:r>
          <a:endParaRPr lang="zh-CN" altLang="en-US" sz="2000" b="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endParaRPr lang="zh-CN" altLang="en-US" sz="2000" b="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endParaRPr lang="zh-CN" altLang="en-US" sz="2000" b="0">
            <a:latin typeface="Microsoft YaHei" charset="-122"/>
            <a:ea typeface="Microsoft YaHei" charset="-122"/>
            <a:cs typeface="Microsoft YaHei" charset="-122"/>
          </a:endParaRPr>
        </a:p>
      </dgm:t>
    </dgm:pt>
    <dgm:pt modelId="{DD5BF61D-B843-C744-B9A9-3312A1287EF4}">
      <dgm:prSet phldrT="[文本]" custT="1"/>
      <dgm:spPr/>
      <dgm:t>
        <a:bodyPr/>
        <a:lstStyle/>
        <a:p>
          <a:r>
            <a:rPr lang="en-US" altLang="zh-CN" sz="2000" b="0" dirty="0" smtClean="0">
              <a:solidFill>
                <a:schemeClr val="tx1"/>
              </a:solidFill>
              <a:latin typeface="Microsoft YaHei" charset="-122"/>
              <a:ea typeface="Microsoft YaHei" charset="-122"/>
              <a:cs typeface="Microsoft YaHei" charset="-122"/>
            </a:rPr>
            <a:t>11.1</a:t>
          </a:r>
          <a:r>
            <a:rPr lang="zh-CN" altLang="en-US" sz="2000" b="0" dirty="0" smtClean="0">
              <a:solidFill>
                <a:schemeClr val="tx1"/>
              </a:solidFill>
              <a:latin typeface="Microsoft YaHei" charset="-122"/>
              <a:ea typeface="Microsoft YaHei" charset="-122"/>
              <a:cs typeface="Microsoft YaHei" charset="-122"/>
            </a:rPr>
            <a:t> </a:t>
          </a:r>
          <a:r>
            <a:rPr lang="zh-CN" altLang="en-US" sz="2000" b="0" dirty="0" smtClean="0">
              <a:latin typeface="Microsoft YaHei" charset="-122"/>
              <a:ea typeface="Microsoft YaHei" charset="-122"/>
              <a:cs typeface="Microsoft YaHei" charset="-122"/>
            </a:rPr>
            <a:t>寡头垄断市场的条件及形成原因</a:t>
          </a:r>
          <a:endParaRPr lang="zh-CN" altLang="en-US" sz="2000" b="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endParaRPr lang="zh-CN" altLang="en-US" sz="2000" b="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endParaRPr lang="zh-CN" altLang="en-US" sz="2000" b="0">
            <a:latin typeface="Microsoft YaHei" charset="-122"/>
            <a:ea typeface="Microsoft YaHei" charset="-122"/>
            <a:cs typeface="Microsoft YaHei" charset="-122"/>
          </a:endParaRPr>
        </a:p>
      </dgm:t>
    </dgm:pt>
    <dgm:pt modelId="{773FD5F0-F007-F148-886B-86E72F86266E}">
      <dgm:prSet phldrT="[文本]" custT="1"/>
      <dgm:spPr/>
      <dgm:t>
        <a:bodyPr/>
        <a:lstStyle/>
        <a:p>
          <a:r>
            <a:rPr lang="en-US" altLang="zh-CN" sz="2000" b="0" dirty="0" smtClean="0">
              <a:latin typeface="Microsoft YaHei" charset="-122"/>
              <a:ea typeface="Microsoft YaHei" charset="-122"/>
              <a:cs typeface="Microsoft YaHei" charset="-122"/>
            </a:rPr>
            <a:t>11.2</a:t>
          </a:r>
          <a:r>
            <a:rPr lang="zh-CN" altLang="en-US" sz="2000" b="0" dirty="0" smtClean="0">
              <a:latin typeface="Microsoft YaHei" charset="-122"/>
              <a:ea typeface="Microsoft YaHei" charset="-122"/>
              <a:cs typeface="Microsoft YaHei" charset="-122"/>
            </a:rPr>
            <a:t> 寡头垄断市场的企业决策</a:t>
          </a:r>
          <a:endParaRPr lang="zh-CN" altLang="en-US" sz="2000" b="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endParaRPr lang="zh-CN" altLang="en-US" sz="2000" b="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endParaRPr lang="zh-CN" altLang="en-US" sz="2000" b="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60404"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LinFactNeighborX="37127" custLinFactNeighborY="156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01033" custLinFactNeighborX="37127" custLinFactNeighborY="156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6B30AE1A-A604-BF41-A754-5454A2D63D25}" type="presOf" srcId="{A73DCD64-89DF-3E4C-9543-0D417B51464E}" destId="{F726EDD3-E670-9B47-8786-4F599884289D}"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17CAC4A0-C8FE-5345-B8CC-EE7C09C2DB5A}" type="presOf" srcId="{BDC2CFA9-99C6-8347-9628-F8B57513FB8C}" destId="{7A2CD5A7-70D6-DE44-803D-0740544CB367}" srcOrd="1" destOrd="0" presId="urn:microsoft.com/office/officeart/2008/layout/HorizontalMultiLevelHierarchy"/>
    <dgm:cxn modelId="{71C53E7A-ED6D-C349-A2A7-92972A8B0E73}" type="presOf" srcId="{773FD5F0-F007-F148-886B-86E72F86266E}" destId="{D3E2E567-EC04-E743-9B8C-985408EA1058}" srcOrd="0" destOrd="0" presId="urn:microsoft.com/office/officeart/2008/layout/HorizontalMultiLevelHierarchy"/>
    <dgm:cxn modelId="{3BED9F1A-C35A-E943-90EC-53EE79297393}" type="presOf" srcId="{DD5BF61D-B843-C744-B9A9-3312A1287EF4}" destId="{C852AF5D-E3CA-F844-B775-08DD6E6FB940}" srcOrd="0" destOrd="0" presId="urn:microsoft.com/office/officeart/2008/layout/HorizontalMultiLevelHierarchy"/>
    <dgm:cxn modelId="{0E34D6B1-F49C-9F48-962C-75F8B453EFFD}" type="presOf" srcId="{BDC2CFA9-99C6-8347-9628-F8B57513FB8C}" destId="{93180932-306E-E545-95F9-2A5635FDC9F1}" srcOrd="0" destOrd="0" presId="urn:microsoft.com/office/officeart/2008/layout/HorizontalMultiLevelHierarchy"/>
    <dgm:cxn modelId="{A77C975B-3AA5-7E42-9FC9-D8C05FCDE4FF}" type="presOf" srcId="{A73DCD64-89DF-3E4C-9543-0D417B51464E}" destId="{082A771F-69AF-7C4C-86CB-DF1CD8CB6581}" srcOrd="0" destOrd="0" presId="urn:microsoft.com/office/officeart/2008/layout/HorizontalMultiLevelHierarchy"/>
    <dgm:cxn modelId="{8290A1B4-F6FD-F544-9440-25E8555BF174}"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D094D67B-EE78-E845-A1FE-9C7DC5A803BC}" type="presOf" srcId="{2EFE4671-8583-3540-9262-1FC578B666F4}" destId="{3013142F-A3C7-F746-853E-2CA8B540A8DE}" srcOrd="0" destOrd="0" presId="urn:microsoft.com/office/officeart/2008/layout/HorizontalMultiLevelHierarchy"/>
    <dgm:cxn modelId="{6CCE0D5C-8314-344D-BCED-BF2B6307975D}" type="presParOf" srcId="{3013142F-A3C7-F746-853E-2CA8B540A8DE}" destId="{B764B132-0961-414E-B6FA-FB0C6C1C6CED}" srcOrd="0" destOrd="0" presId="urn:microsoft.com/office/officeart/2008/layout/HorizontalMultiLevelHierarchy"/>
    <dgm:cxn modelId="{866FAB03-AD15-254B-907C-16530E37878B}" type="presParOf" srcId="{B764B132-0961-414E-B6FA-FB0C6C1C6CED}" destId="{7111AE39-B455-7C4D-91F4-9E37E3822D07}" srcOrd="0" destOrd="0" presId="urn:microsoft.com/office/officeart/2008/layout/HorizontalMultiLevelHierarchy"/>
    <dgm:cxn modelId="{F9EB4F92-831D-2A47-8143-C2EB1B1519EF}" type="presParOf" srcId="{B764B132-0961-414E-B6FA-FB0C6C1C6CED}" destId="{551EC4E6-AE1D-DD43-B7C4-D7EFBEA2E636}" srcOrd="1" destOrd="0" presId="urn:microsoft.com/office/officeart/2008/layout/HorizontalMultiLevelHierarchy"/>
    <dgm:cxn modelId="{BB379956-C19B-C840-8884-9FEFB660342C}" type="presParOf" srcId="{551EC4E6-AE1D-DD43-B7C4-D7EFBEA2E636}" destId="{082A771F-69AF-7C4C-86CB-DF1CD8CB6581}" srcOrd="0" destOrd="0" presId="urn:microsoft.com/office/officeart/2008/layout/HorizontalMultiLevelHierarchy"/>
    <dgm:cxn modelId="{849705A3-E328-AB43-89F1-4BE0F9B888B3}" type="presParOf" srcId="{082A771F-69AF-7C4C-86CB-DF1CD8CB6581}" destId="{F726EDD3-E670-9B47-8786-4F599884289D}" srcOrd="0" destOrd="0" presId="urn:microsoft.com/office/officeart/2008/layout/HorizontalMultiLevelHierarchy"/>
    <dgm:cxn modelId="{8DFC3872-ED0A-0845-8F2D-9E239C4AC247}" type="presParOf" srcId="{551EC4E6-AE1D-DD43-B7C4-D7EFBEA2E636}" destId="{7B40AE63-0EA3-0747-BCE5-5F3AB0355BF2}" srcOrd="1" destOrd="0" presId="urn:microsoft.com/office/officeart/2008/layout/HorizontalMultiLevelHierarchy"/>
    <dgm:cxn modelId="{3A1EEB78-A265-2F4A-8FEC-09BD7A11D82F}" type="presParOf" srcId="{7B40AE63-0EA3-0747-BCE5-5F3AB0355BF2}" destId="{C852AF5D-E3CA-F844-B775-08DD6E6FB940}" srcOrd="0" destOrd="0" presId="urn:microsoft.com/office/officeart/2008/layout/HorizontalMultiLevelHierarchy"/>
    <dgm:cxn modelId="{9B5B6C72-3361-9D49-8127-282F7AC463F7}" type="presParOf" srcId="{7B40AE63-0EA3-0747-BCE5-5F3AB0355BF2}" destId="{30463D07-8E7F-3146-97CE-76CE82648742}" srcOrd="1" destOrd="0" presId="urn:microsoft.com/office/officeart/2008/layout/HorizontalMultiLevelHierarchy"/>
    <dgm:cxn modelId="{F6958D75-1470-A64C-A308-9811D086A846}" type="presParOf" srcId="{551EC4E6-AE1D-DD43-B7C4-D7EFBEA2E636}" destId="{93180932-306E-E545-95F9-2A5635FDC9F1}" srcOrd="2" destOrd="0" presId="urn:microsoft.com/office/officeart/2008/layout/HorizontalMultiLevelHierarchy"/>
    <dgm:cxn modelId="{4897A89A-1967-DF41-BA2B-828467A2743E}" type="presParOf" srcId="{93180932-306E-E545-95F9-2A5635FDC9F1}" destId="{7A2CD5A7-70D6-DE44-803D-0740544CB367}" srcOrd="0" destOrd="0" presId="urn:microsoft.com/office/officeart/2008/layout/HorizontalMultiLevelHierarchy"/>
    <dgm:cxn modelId="{EB7A4EF9-23AC-6D47-9588-507917881905}" type="presParOf" srcId="{551EC4E6-AE1D-DD43-B7C4-D7EFBEA2E636}" destId="{A0C9905E-6DBF-7645-94A7-C4BCDADC46B9}" srcOrd="3" destOrd="0" presId="urn:microsoft.com/office/officeart/2008/layout/HorizontalMultiLevelHierarchy"/>
    <dgm:cxn modelId="{1B76293B-B4E1-664A-B4FA-4EB63DEDAFE9}" type="presParOf" srcId="{A0C9905E-6DBF-7645-94A7-C4BCDADC46B9}" destId="{D3E2E567-EC04-E743-9B8C-985408EA1058}" srcOrd="0" destOrd="0" presId="urn:microsoft.com/office/officeart/2008/layout/HorizontalMultiLevelHierarchy"/>
    <dgm:cxn modelId="{0DDEC198-6FC0-484F-8F12-EB0ECF9BFB93}"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2000" b="0" dirty="0" smtClean="0">
              <a:latin typeface="Microsoft YaHei" charset="-122"/>
              <a:ea typeface="Microsoft YaHei" charset="-122"/>
              <a:cs typeface="Microsoft YaHei" charset="-122"/>
            </a:rPr>
            <a:t>11.2</a:t>
          </a:r>
          <a:r>
            <a:rPr lang="zh-CN" altLang="en-US" sz="2000" b="0" dirty="0" smtClean="0">
              <a:latin typeface="Microsoft YaHei" charset="-122"/>
              <a:ea typeface="Microsoft YaHei" charset="-122"/>
              <a:cs typeface="Microsoft YaHei" charset="-122"/>
            </a:rPr>
            <a:t> 寡头垄断市场的企业决策</a:t>
          </a:r>
          <a:endParaRPr lang="zh-CN" altLang="en-US" sz="2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dirty="0" smtClean="0">
              <a:solidFill>
                <a:schemeClr val="tx1"/>
              </a:solidFill>
              <a:latin typeface="Microsoft YaHei" charset="-122"/>
              <a:ea typeface="Microsoft YaHei" charset="-122"/>
              <a:cs typeface="Microsoft YaHei" charset="-122"/>
            </a:rPr>
            <a:t>11.2.1</a:t>
          </a:r>
          <a:r>
            <a:rPr lang="zh-CN" altLang="en-US" sz="2000" dirty="0" smtClean="0">
              <a:solidFill>
                <a:schemeClr val="tx1"/>
              </a:solidFill>
              <a:latin typeface="Microsoft YaHei" charset="-122"/>
              <a:ea typeface="Microsoft YaHei" charset="-122"/>
              <a:cs typeface="Microsoft YaHei" charset="-122"/>
            </a:rPr>
            <a:t> 古诺模型</a:t>
          </a:r>
          <a:endParaRPr lang="zh-CN" altLang="en-US" sz="2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6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dirty="0" smtClean="0">
              <a:latin typeface="Microsoft YaHei" charset="-122"/>
              <a:ea typeface="Microsoft YaHei" charset="-122"/>
              <a:cs typeface="Microsoft YaHei" charset="-122"/>
            </a:rPr>
            <a:t>11.2.2</a:t>
          </a:r>
          <a:r>
            <a:rPr lang="zh-CN" altLang="en-US" sz="2000" dirty="0" smtClean="0">
              <a:latin typeface="Microsoft YaHei" charset="-122"/>
              <a:ea typeface="Microsoft YaHei" charset="-122"/>
              <a:cs typeface="Microsoft YaHei" charset="-122"/>
            </a:rPr>
            <a:t> </a:t>
          </a:r>
          <a:r>
            <a:rPr lang="zh-CN" altLang="en-US" sz="2000" dirty="0" smtClean="0">
              <a:solidFill>
                <a:schemeClr val="tx1"/>
              </a:solidFill>
              <a:latin typeface="Microsoft YaHei" charset="-122"/>
              <a:ea typeface="Microsoft YaHei" charset="-122"/>
              <a:cs typeface="Microsoft YaHei" charset="-122"/>
            </a:rPr>
            <a:t>斯威齐模型</a:t>
          </a:r>
          <a:endParaRPr lang="zh-CN" altLang="en-US" sz="2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6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2000">
            <a:latin typeface="Microsoft YaHei" charset="-122"/>
            <a:ea typeface="Microsoft YaHei" charset="-122"/>
            <a:cs typeface="Microsoft YaHei" charset="-122"/>
          </a:endParaRPr>
        </a:p>
      </dgm:t>
    </dgm:pt>
    <dgm:pt modelId="{3B28FE06-6470-4D42-B175-9618125811B1}">
      <dgm:prSet phldrT="[文本]" custT="1"/>
      <dgm:spPr/>
      <dgm:t>
        <a:bodyPr/>
        <a:lstStyle/>
        <a:p>
          <a:pPr algn="l"/>
          <a:r>
            <a:rPr lang="en-US" altLang="zh-CN" sz="2000" dirty="0" smtClean="0">
              <a:latin typeface="Microsoft YaHei" charset="-122"/>
              <a:ea typeface="Microsoft YaHei" charset="-122"/>
              <a:cs typeface="Microsoft YaHei" charset="-122"/>
            </a:rPr>
            <a:t>11.2.3</a:t>
          </a:r>
          <a:r>
            <a:rPr lang="zh-CN" altLang="en-US" sz="2000" dirty="0" smtClean="0">
              <a:latin typeface="Microsoft YaHei" charset="-122"/>
              <a:ea typeface="Microsoft YaHei" charset="-122"/>
              <a:cs typeface="Microsoft YaHei" charset="-122"/>
            </a:rPr>
            <a:t> 非合作性博弈</a:t>
          </a:r>
          <a:endParaRPr lang="zh-CN" altLang="en-US" sz="2000" dirty="0">
            <a:latin typeface="Microsoft YaHei" charset="-122"/>
            <a:ea typeface="Microsoft YaHei" charset="-122"/>
            <a:cs typeface="Microsoft YaHei" charset="-122"/>
          </a:endParaRPr>
        </a:p>
      </dgm:t>
    </dgm:pt>
    <dgm:pt modelId="{92261284-C391-F14C-89B8-5ECE3F39BFC4}" type="parTrans" cxnId="{F150336E-126F-CE4F-94B1-13D1D344CCC6}">
      <dgm:prSet/>
      <dgm:spPr/>
      <dgm:t>
        <a:bodyPr/>
        <a:lstStyle/>
        <a:p>
          <a:endParaRPr lang="zh-CN" altLang="en-US"/>
        </a:p>
      </dgm:t>
    </dgm:pt>
    <dgm:pt modelId="{BDD9C3B4-87A7-2342-B052-F820FE86460B}" type="sibTrans" cxnId="{F150336E-126F-CE4F-94B1-13D1D344CCC6}">
      <dgm:prSet/>
      <dgm:spPr/>
      <dgm:t>
        <a:bodyPr/>
        <a:lstStyle/>
        <a:p>
          <a:endParaRPr lang="zh-CN" altLang="en-US"/>
        </a:p>
      </dgm:t>
    </dgm:pt>
    <dgm:pt modelId="{3202DDE1-8BAA-B84C-98CA-E1193215494D}">
      <dgm:prSet phldrT="[文本]" custT="1"/>
      <dgm:spPr/>
      <dgm:t>
        <a:bodyPr/>
        <a:lstStyle/>
        <a:p>
          <a:pPr algn="l"/>
          <a:r>
            <a:rPr lang="en-US" altLang="zh-CN" sz="2000" dirty="0" smtClean="0">
              <a:latin typeface="Microsoft YaHei" charset="-122"/>
              <a:ea typeface="Microsoft YaHei" charset="-122"/>
              <a:cs typeface="Microsoft YaHei" charset="-122"/>
            </a:rPr>
            <a:t>11.2.4</a:t>
          </a:r>
          <a:r>
            <a:rPr lang="zh-CN" altLang="en-US" sz="2000" dirty="0" smtClean="0">
              <a:latin typeface="Microsoft YaHei" charset="-122"/>
              <a:ea typeface="Microsoft YaHei" charset="-122"/>
              <a:cs typeface="Microsoft YaHei" charset="-122"/>
            </a:rPr>
            <a:t> 共谋寡头模型</a:t>
          </a:r>
          <a:endParaRPr lang="zh-CN" altLang="en-US" sz="2000" dirty="0">
            <a:latin typeface="Microsoft YaHei" charset="-122"/>
            <a:ea typeface="Microsoft YaHei" charset="-122"/>
            <a:cs typeface="Microsoft YaHei" charset="-122"/>
          </a:endParaRPr>
        </a:p>
      </dgm:t>
    </dgm:pt>
    <dgm:pt modelId="{2562A416-5985-E849-872E-04822FFDCFA8}" type="parTrans" cxnId="{724546B0-071D-B141-BC3F-266E7CB2035D}">
      <dgm:prSet/>
      <dgm:spPr/>
      <dgm:t>
        <a:bodyPr/>
        <a:lstStyle/>
        <a:p>
          <a:endParaRPr lang="zh-CN" altLang="en-US"/>
        </a:p>
      </dgm:t>
    </dgm:pt>
    <dgm:pt modelId="{D31F9BA6-100E-E049-AD58-D53F7A7E5616}" type="sibTrans" cxnId="{724546B0-071D-B141-BC3F-266E7CB2035D}">
      <dgm:prSet/>
      <dgm:spPr/>
      <dgm:t>
        <a:bodyPr/>
        <a:lstStyle/>
        <a:p>
          <a:endParaRPr lang="zh-CN" altLang="en-US"/>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8251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8251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82513"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8246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4B88A9B3-AD63-8B40-A67F-940B496F47E6}" type="presOf" srcId="{BDC2CFA9-99C6-8347-9628-F8B57513FB8C}" destId="{93180932-306E-E545-95F9-2A5635FDC9F1}" srcOrd="0" destOrd="0" presId="urn:microsoft.com/office/officeart/2008/layout/HorizontalMultiLevelHierarchy"/>
    <dgm:cxn modelId="{EAED510B-FF57-DB4F-80BB-0F13B078792C}" type="presOf" srcId="{92261284-C391-F14C-89B8-5ECE3F39BFC4}" destId="{836F6CA1-9891-AD49-8F4F-AA430C5500F3}" srcOrd="1"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52B0F1B2-A734-4649-829F-0E6CE3EDDA5A}" type="presOf" srcId="{3202DDE1-8BAA-B84C-98CA-E1193215494D}" destId="{D5CFE791-04E6-B742-A005-FAF93249D30D}" srcOrd="0" destOrd="0" presId="urn:microsoft.com/office/officeart/2008/layout/HorizontalMultiLevelHierarchy"/>
    <dgm:cxn modelId="{22835E6F-1704-354A-AD0F-84ECE1A509B4}" type="presOf" srcId="{2562A416-5985-E849-872E-04822FFDCFA8}" destId="{7F7CE4B2-B406-B74E-B4D3-ECD4930F427A}"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9D313C48-692B-3F4E-A986-77A014F2B2F9}" type="presOf" srcId="{CC08C8E7-D5AB-9C4F-A78B-4A8C57EB2D22}" destId="{7111AE39-B455-7C4D-91F4-9E37E3822D07}" srcOrd="0" destOrd="0" presId="urn:microsoft.com/office/officeart/2008/layout/HorizontalMultiLevelHierarchy"/>
    <dgm:cxn modelId="{96B1D318-64F4-8642-BBF2-2A8ABF86A3EA}" type="presOf" srcId="{2562A416-5985-E849-872E-04822FFDCFA8}" destId="{86E6FD9D-3F3D-C04B-9B95-5ECF875ADDDA}" srcOrd="0" destOrd="0" presId="urn:microsoft.com/office/officeart/2008/layout/HorizontalMultiLevelHierarchy"/>
    <dgm:cxn modelId="{D2961310-69B2-FA4C-9024-ACDC7563F24D}" type="presOf" srcId="{A73DCD64-89DF-3E4C-9543-0D417B51464E}" destId="{082A771F-69AF-7C4C-86CB-DF1CD8CB6581}" srcOrd="0" destOrd="0" presId="urn:microsoft.com/office/officeart/2008/layout/HorizontalMultiLevelHierarchy"/>
    <dgm:cxn modelId="{16F97FB7-97EB-564F-8629-8245AB27F0AF}" type="presOf" srcId="{A73DCD64-89DF-3E4C-9543-0D417B51464E}" destId="{F726EDD3-E670-9B47-8786-4F599884289D}" srcOrd="1" destOrd="0" presId="urn:microsoft.com/office/officeart/2008/layout/HorizontalMultiLevelHierarchy"/>
    <dgm:cxn modelId="{B9BCC5EE-1B49-3E4C-8751-64F5C7230CDD}" type="presOf" srcId="{BDC2CFA9-99C6-8347-9628-F8B57513FB8C}" destId="{7A2CD5A7-70D6-DE44-803D-0740544CB367}" srcOrd="1" destOrd="0" presId="urn:microsoft.com/office/officeart/2008/layout/HorizontalMultiLevelHierarchy"/>
    <dgm:cxn modelId="{CDE0681B-EDC5-634A-96B8-5795201CB32B}" type="presOf" srcId="{3B28FE06-6470-4D42-B175-9618125811B1}" destId="{F0D54D65-E074-1846-BB17-24A3CDE4DB23}" srcOrd="0" destOrd="0" presId="urn:microsoft.com/office/officeart/2008/layout/HorizontalMultiLevelHierarchy"/>
    <dgm:cxn modelId="{AA2EAEAA-9243-EA43-B237-06C1AB8981F5}" type="presOf" srcId="{92261284-C391-F14C-89B8-5ECE3F39BFC4}" destId="{973A71B1-22F8-3746-9783-BB442DE15816}" srcOrd="0" destOrd="0" presId="urn:microsoft.com/office/officeart/2008/layout/HorizontalMultiLevelHierarchy"/>
    <dgm:cxn modelId="{1DD21A9F-E4DE-5249-9443-83244AA420AD}" type="presOf" srcId="{DD5BF61D-B843-C744-B9A9-3312A1287EF4}" destId="{C852AF5D-E3CA-F844-B775-08DD6E6FB940}" srcOrd="0" destOrd="0" presId="urn:microsoft.com/office/officeart/2008/layout/HorizontalMultiLevelHierarchy"/>
    <dgm:cxn modelId="{1031E1EE-A94D-AA45-BE63-494E37F11FE0}" type="presOf" srcId="{773FD5F0-F007-F148-886B-86E72F86266E}" destId="{D3E2E567-EC04-E743-9B8C-985408EA1058}"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D8426C28-AD85-0F4F-A776-20BE73EBF041}"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17E5ACFC-F3D8-5E44-93E7-6F1AAEC03ABA}" type="presParOf" srcId="{3013142F-A3C7-F746-853E-2CA8B540A8DE}" destId="{B764B132-0961-414E-B6FA-FB0C6C1C6CED}" srcOrd="0" destOrd="0" presId="urn:microsoft.com/office/officeart/2008/layout/HorizontalMultiLevelHierarchy"/>
    <dgm:cxn modelId="{42CD0400-3B19-CE42-B95E-801FEC07E17B}" type="presParOf" srcId="{B764B132-0961-414E-B6FA-FB0C6C1C6CED}" destId="{7111AE39-B455-7C4D-91F4-9E37E3822D07}" srcOrd="0" destOrd="0" presId="urn:microsoft.com/office/officeart/2008/layout/HorizontalMultiLevelHierarchy"/>
    <dgm:cxn modelId="{CD73AD6B-B56A-BB46-880C-1087BC4374A1}" type="presParOf" srcId="{B764B132-0961-414E-B6FA-FB0C6C1C6CED}" destId="{551EC4E6-AE1D-DD43-B7C4-D7EFBEA2E636}" srcOrd="1" destOrd="0" presId="urn:microsoft.com/office/officeart/2008/layout/HorizontalMultiLevelHierarchy"/>
    <dgm:cxn modelId="{B08E415B-775A-5F41-AAAE-FC2804D1A012}" type="presParOf" srcId="{551EC4E6-AE1D-DD43-B7C4-D7EFBEA2E636}" destId="{082A771F-69AF-7C4C-86CB-DF1CD8CB6581}" srcOrd="0" destOrd="0" presId="urn:microsoft.com/office/officeart/2008/layout/HorizontalMultiLevelHierarchy"/>
    <dgm:cxn modelId="{DE0E693F-A00A-5745-AD01-5F88092E26E8}" type="presParOf" srcId="{082A771F-69AF-7C4C-86CB-DF1CD8CB6581}" destId="{F726EDD3-E670-9B47-8786-4F599884289D}" srcOrd="0" destOrd="0" presId="urn:microsoft.com/office/officeart/2008/layout/HorizontalMultiLevelHierarchy"/>
    <dgm:cxn modelId="{505670BA-6FA1-5249-933B-D4AEF5575179}" type="presParOf" srcId="{551EC4E6-AE1D-DD43-B7C4-D7EFBEA2E636}" destId="{7B40AE63-0EA3-0747-BCE5-5F3AB0355BF2}" srcOrd="1" destOrd="0" presId="urn:microsoft.com/office/officeart/2008/layout/HorizontalMultiLevelHierarchy"/>
    <dgm:cxn modelId="{566581E6-34B6-7E43-B962-15106CBCC10C}" type="presParOf" srcId="{7B40AE63-0EA3-0747-BCE5-5F3AB0355BF2}" destId="{C852AF5D-E3CA-F844-B775-08DD6E6FB940}" srcOrd="0" destOrd="0" presId="urn:microsoft.com/office/officeart/2008/layout/HorizontalMultiLevelHierarchy"/>
    <dgm:cxn modelId="{193FAE93-EBA9-DB47-ABB5-F4157F5A3099}" type="presParOf" srcId="{7B40AE63-0EA3-0747-BCE5-5F3AB0355BF2}" destId="{30463D07-8E7F-3146-97CE-76CE82648742}" srcOrd="1" destOrd="0" presId="urn:microsoft.com/office/officeart/2008/layout/HorizontalMultiLevelHierarchy"/>
    <dgm:cxn modelId="{00BCBD8D-B194-E24F-AFAC-7215DE5979B9}" type="presParOf" srcId="{551EC4E6-AE1D-DD43-B7C4-D7EFBEA2E636}" destId="{93180932-306E-E545-95F9-2A5635FDC9F1}" srcOrd="2" destOrd="0" presId="urn:microsoft.com/office/officeart/2008/layout/HorizontalMultiLevelHierarchy"/>
    <dgm:cxn modelId="{AD11AFE2-0CA3-7745-BCB2-7B09DF067DF2}" type="presParOf" srcId="{93180932-306E-E545-95F9-2A5635FDC9F1}" destId="{7A2CD5A7-70D6-DE44-803D-0740544CB367}" srcOrd="0" destOrd="0" presId="urn:microsoft.com/office/officeart/2008/layout/HorizontalMultiLevelHierarchy"/>
    <dgm:cxn modelId="{294C6B0B-37C7-7D49-B107-970A2F39DC39}" type="presParOf" srcId="{551EC4E6-AE1D-DD43-B7C4-D7EFBEA2E636}" destId="{A0C9905E-6DBF-7645-94A7-C4BCDADC46B9}" srcOrd="3" destOrd="0" presId="urn:microsoft.com/office/officeart/2008/layout/HorizontalMultiLevelHierarchy"/>
    <dgm:cxn modelId="{3142294F-2D19-6746-88E6-57920A8370DB}" type="presParOf" srcId="{A0C9905E-6DBF-7645-94A7-C4BCDADC46B9}" destId="{D3E2E567-EC04-E743-9B8C-985408EA1058}" srcOrd="0" destOrd="0" presId="urn:microsoft.com/office/officeart/2008/layout/HorizontalMultiLevelHierarchy"/>
    <dgm:cxn modelId="{0858C239-F028-EF48-A908-126ADC80AD27}" type="presParOf" srcId="{A0C9905E-6DBF-7645-94A7-C4BCDADC46B9}" destId="{1488A531-D252-B440-B1DA-4363F37F8970}" srcOrd="1" destOrd="0" presId="urn:microsoft.com/office/officeart/2008/layout/HorizontalMultiLevelHierarchy"/>
    <dgm:cxn modelId="{8C9B5B54-E1C7-AA4C-B4C8-BE901ABC8791}" type="presParOf" srcId="{551EC4E6-AE1D-DD43-B7C4-D7EFBEA2E636}" destId="{973A71B1-22F8-3746-9783-BB442DE15816}" srcOrd="4" destOrd="0" presId="urn:microsoft.com/office/officeart/2008/layout/HorizontalMultiLevelHierarchy"/>
    <dgm:cxn modelId="{8F6D92F5-22DF-F540-ABE9-F42F6E96BA83}" type="presParOf" srcId="{973A71B1-22F8-3746-9783-BB442DE15816}" destId="{836F6CA1-9891-AD49-8F4F-AA430C5500F3}" srcOrd="0" destOrd="0" presId="urn:microsoft.com/office/officeart/2008/layout/HorizontalMultiLevelHierarchy"/>
    <dgm:cxn modelId="{FD7D7B3A-A8AB-0B4F-ABFB-7EC3A1A36252}" type="presParOf" srcId="{551EC4E6-AE1D-DD43-B7C4-D7EFBEA2E636}" destId="{0557944E-0743-F84A-A194-D42B2C41780A}" srcOrd="5" destOrd="0" presId="urn:microsoft.com/office/officeart/2008/layout/HorizontalMultiLevelHierarchy"/>
    <dgm:cxn modelId="{B0BC4063-A159-DC4F-BE3C-53C4E6E04B74}" type="presParOf" srcId="{0557944E-0743-F84A-A194-D42B2C41780A}" destId="{F0D54D65-E074-1846-BB17-24A3CDE4DB23}" srcOrd="0" destOrd="0" presId="urn:microsoft.com/office/officeart/2008/layout/HorizontalMultiLevelHierarchy"/>
    <dgm:cxn modelId="{7DA56BB4-60A6-5B46-86B1-83D20D9B93E4}" type="presParOf" srcId="{0557944E-0743-F84A-A194-D42B2C41780A}" destId="{7C4CBA0A-9BC4-084E-9BF2-187FC530DF49}" srcOrd="1" destOrd="0" presId="urn:microsoft.com/office/officeart/2008/layout/HorizontalMultiLevelHierarchy"/>
    <dgm:cxn modelId="{7E4ECD75-8E5D-924F-A000-E3E4C0EC06B6}" type="presParOf" srcId="{551EC4E6-AE1D-DD43-B7C4-D7EFBEA2E636}" destId="{86E6FD9D-3F3D-C04B-9B95-5ECF875ADDDA}" srcOrd="6" destOrd="0" presId="urn:microsoft.com/office/officeart/2008/layout/HorizontalMultiLevelHierarchy"/>
    <dgm:cxn modelId="{4FF3AE22-470A-684D-9487-B3A706F6283F}" type="presParOf" srcId="{86E6FD9D-3F3D-C04B-9B95-5ECF875ADDDA}" destId="{7F7CE4B2-B406-B74E-B4D3-ECD4930F427A}" srcOrd="0" destOrd="0" presId="urn:microsoft.com/office/officeart/2008/layout/HorizontalMultiLevelHierarchy"/>
    <dgm:cxn modelId="{99861B04-92BF-C24A-B611-192BFD69C120}" type="presParOf" srcId="{551EC4E6-AE1D-DD43-B7C4-D7EFBEA2E636}" destId="{33767652-5725-DF41-85F2-54B15A03A963}" srcOrd="7" destOrd="0" presId="urn:microsoft.com/office/officeart/2008/layout/HorizontalMultiLevelHierarchy"/>
    <dgm:cxn modelId="{98A1FD58-7525-4E41-AF66-01C4D97E05CD}" type="presParOf" srcId="{33767652-5725-DF41-85F2-54B15A03A963}" destId="{D5CFE791-04E6-B742-A005-FAF93249D30D}" srcOrd="0" destOrd="0" presId="urn:microsoft.com/office/officeart/2008/layout/HorizontalMultiLevelHierarchy"/>
    <dgm:cxn modelId="{119F5E7E-156A-6F4C-BDFC-13CB644B235D}"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2000" b="0" dirty="0" smtClean="0">
              <a:latin typeface="Microsoft YaHei" charset="-122"/>
              <a:ea typeface="Microsoft YaHei" charset="-122"/>
              <a:cs typeface="Microsoft YaHei" charset="-122"/>
            </a:rPr>
            <a:t>11.2</a:t>
          </a:r>
          <a:r>
            <a:rPr lang="zh-CN" altLang="en-US" sz="2000" b="0" dirty="0" smtClean="0">
              <a:latin typeface="Microsoft YaHei" charset="-122"/>
              <a:ea typeface="Microsoft YaHei" charset="-122"/>
              <a:cs typeface="Microsoft YaHei" charset="-122"/>
            </a:rPr>
            <a:t> 寡头垄断市场的企业决策</a:t>
          </a:r>
          <a:endParaRPr lang="zh-CN" altLang="en-US" sz="2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dirty="0" smtClean="0">
              <a:solidFill>
                <a:srgbClr val="C00000"/>
              </a:solidFill>
              <a:latin typeface="Microsoft YaHei" charset="-122"/>
              <a:ea typeface="Microsoft YaHei" charset="-122"/>
              <a:cs typeface="Microsoft YaHei" charset="-122"/>
            </a:rPr>
            <a:t>11.2.1</a:t>
          </a:r>
          <a:r>
            <a:rPr lang="zh-CN" altLang="en-US" sz="2000" dirty="0" smtClean="0">
              <a:solidFill>
                <a:srgbClr val="C00000"/>
              </a:solidFill>
              <a:latin typeface="Microsoft YaHei" charset="-122"/>
              <a:ea typeface="Microsoft YaHei" charset="-122"/>
              <a:cs typeface="Microsoft YaHei" charset="-122"/>
            </a:rPr>
            <a:t> 古诺模型</a:t>
          </a:r>
          <a:endParaRPr lang="zh-CN" altLang="en-US" sz="2000" dirty="0">
            <a:solidFill>
              <a:srgbClr val="C00000"/>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6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dirty="0" smtClean="0">
              <a:latin typeface="Microsoft YaHei" charset="-122"/>
              <a:ea typeface="Microsoft YaHei" charset="-122"/>
              <a:cs typeface="Microsoft YaHei" charset="-122"/>
            </a:rPr>
            <a:t>11.2.2</a:t>
          </a:r>
          <a:r>
            <a:rPr lang="zh-CN" altLang="en-US" sz="2000" dirty="0" smtClean="0">
              <a:latin typeface="Microsoft YaHei" charset="-122"/>
              <a:ea typeface="Microsoft YaHei" charset="-122"/>
              <a:cs typeface="Microsoft YaHei" charset="-122"/>
            </a:rPr>
            <a:t> </a:t>
          </a:r>
          <a:r>
            <a:rPr lang="zh-CN" altLang="en-US" sz="2000" dirty="0" smtClean="0">
              <a:solidFill>
                <a:schemeClr val="tx1"/>
              </a:solidFill>
              <a:latin typeface="Microsoft YaHei" charset="-122"/>
              <a:ea typeface="Microsoft YaHei" charset="-122"/>
              <a:cs typeface="Microsoft YaHei" charset="-122"/>
            </a:rPr>
            <a:t>斯威齐模型</a:t>
          </a:r>
          <a:endParaRPr lang="zh-CN" altLang="en-US" sz="2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6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2000">
            <a:latin typeface="Microsoft YaHei" charset="-122"/>
            <a:ea typeface="Microsoft YaHei" charset="-122"/>
            <a:cs typeface="Microsoft YaHei" charset="-122"/>
          </a:endParaRPr>
        </a:p>
      </dgm:t>
    </dgm:pt>
    <dgm:pt modelId="{3B28FE06-6470-4D42-B175-9618125811B1}">
      <dgm:prSet phldrT="[文本]" custT="1"/>
      <dgm:spPr/>
      <dgm:t>
        <a:bodyPr/>
        <a:lstStyle/>
        <a:p>
          <a:pPr algn="l"/>
          <a:r>
            <a:rPr lang="en-US" altLang="zh-CN" sz="2000" dirty="0" smtClean="0">
              <a:latin typeface="Microsoft YaHei" charset="-122"/>
              <a:ea typeface="Microsoft YaHei" charset="-122"/>
              <a:cs typeface="Microsoft YaHei" charset="-122"/>
            </a:rPr>
            <a:t>11.2.3</a:t>
          </a:r>
          <a:r>
            <a:rPr lang="zh-CN" altLang="en-US" sz="2000" dirty="0" smtClean="0">
              <a:latin typeface="Microsoft YaHei" charset="-122"/>
              <a:ea typeface="Microsoft YaHei" charset="-122"/>
              <a:cs typeface="Microsoft YaHei" charset="-122"/>
            </a:rPr>
            <a:t> 非合作性博弈</a:t>
          </a:r>
          <a:endParaRPr lang="zh-CN" altLang="en-US" sz="2000" dirty="0">
            <a:latin typeface="Microsoft YaHei" charset="-122"/>
            <a:ea typeface="Microsoft YaHei" charset="-122"/>
            <a:cs typeface="Microsoft YaHei" charset="-122"/>
          </a:endParaRPr>
        </a:p>
      </dgm:t>
    </dgm:pt>
    <dgm:pt modelId="{92261284-C391-F14C-89B8-5ECE3F39BFC4}" type="parTrans" cxnId="{F150336E-126F-CE4F-94B1-13D1D344CCC6}">
      <dgm:prSet/>
      <dgm:spPr/>
      <dgm:t>
        <a:bodyPr/>
        <a:lstStyle/>
        <a:p>
          <a:endParaRPr lang="zh-CN" altLang="en-US"/>
        </a:p>
      </dgm:t>
    </dgm:pt>
    <dgm:pt modelId="{BDD9C3B4-87A7-2342-B052-F820FE86460B}" type="sibTrans" cxnId="{F150336E-126F-CE4F-94B1-13D1D344CCC6}">
      <dgm:prSet/>
      <dgm:spPr/>
      <dgm:t>
        <a:bodyPr/>
        <a:lstStyle/>
        <a:p>
          <a:endParaRPr lang="zh-CN" altLang="en-US"/>
        </a:p>
      </dgm:t>
    </dgm:pt>
    <dgm:pt modelId="{3202DDE1-8BAA-B84C-98CA-E1193215494D}">
      <dgm:prSet phldrT="[文本]" custT="1"/>
      <dgm:spPr/>
      <dgm:t>
        <a:bodyPr/>
        <a:lstStyle/>
        <a:p>
          <a:pPr algn="l"/>
          <a:r>
            <a:rPr lang="en-US" altLang="zh-CN" sz="2000" dirty="0" smtClean="0">
              <a:latin typeface="Microsoft YaHei" charset="-122"/>
              <a:ea typeface="Microsoft YaHei" charset="-122"/>
              <a:cs typeface="Microsoft YaHei" charset="-122"/>
            </a:rPr>
            <a:t>11.2.4</a:t>
          </a:r>
          <a:r>
            <a:rPr lang="zh-CN" altLang="en-US" sz="2000" dirty="0" smtClean="0">
              <a:latin typeface="Microsoft YaHei" charset="-122"/>
              <a:ea typeface="Microsoft YaHei" charset="-122"/>
              <a:cs typeface="Microsoft YaHei" charset="-122"/>
            </a:rPr>
            <a:t> 共谋寡头模型</a:t>
          </a:r>
          <a:endParaRPr lang="zh-CN" altLang="en-US" sz="2000" dirty="0">
            <a:latin typeface="Microsoft YaHei" charset="-122"/>
            <a:ea typeface="Microsoft YaHei" charset="-122"/>
            <a:cs typeface="Microsoft YaHei" charset="-122"/>
          </a:endParaRPr>
        </a:p>
      </dgm:t>
    </dgm:pt>
    <dgm:pt modelId="{2562A416-5985-E849-872E-04822FFDCFA8}" type="parTrans" cxnId="{724546B0-071D-B141-BC3F-266E7CB2035D}">
      <dgm:prSet/>
      <dgm:spPr/>
      <dgm:t>
        <a:bodyPr/>
        <a:lstStyle/>
        <a:p>
          <a:endParaRPr lang="zh-CN" altLang="en-US"/>
        </a:p>
      </dgm:t>
    </dgm:pt>
    <dgm:pt modelId="{D31F9BA6-100E-E049-AD58-D53F7A7E5616}" type="sibTrans" cxnId="{724546B0-071D-B141-BC3F-266E7CB2035D}">
      <dgm:prSet/>
      <dgm:spPr/>
      <dgm:t>
        <a:bodyPr/>
        <a:lstStyle/>
        <a:p>
          <a:endParaRPr lang="zh-CN" altLang="en-US"/>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8251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8251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82513"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8246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7725A710-EB82-6543-8E80-B973AC4CD97A}" srcId="{2EFE4671-8583-3540-9262-1FC578B666F4}" destId="{CC08C8E7-D5AB-9C4F-A78B-4A8C57EB2D22}" srcOrd="0" destOrd="0" parTransId="{806FC88F-B9CF-A04B-B59C-3A472F525AEF}" sibTransId="{B0179D74-E210-A34F-9FFE-D6C2C6F405F5}"/>
    <dgm:cxn modelId="{1B2DFCBD-5E24-6D4B-B7EB-6D864146C8E7}"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720CF93A-A4FB-534A-86E8-1313ABBF5919}" type="presOf" srcId="{BDC2CFA9-99C6-8347-9628-F8B57513FB8C}" destId="{93180932-306E-E545-95F9-2A5635FDC9F1}" srcOrd="0" destOrd="0" presId="urn:microsoft.com/office/officeart/2008/layout/HorizontalMultiLevelHierarchy"/>
    <dgm:cxn modelId="{78710567-BDA8-544D-AB1C-1421EE42FABF}" type="presOf" srcId="{CC08C8E7-D5AB-9C4F-A78B-4A8C57EB2D22}" destId="{7111AE39-B455-7C4D-91F4-9E37E3822D07}" srcOrd="0" destOrd="0" presId="urn:microsoft.com/office/officeart/2008/layout/HorizontalMultiLevelHierarchy"/>
    <dgm:cxn modelId="{42F981C1-0955-5E45-AC59-140EC72081D5}" type="presOf" srcId="{A73DCD64-89DF-3E4C-9543-0D417B51464E}" destId="{F726EDD3-E670-9B47-8786-4F599884289D}" srcOrd="1" destOrd="0" presId="urn:microsoft.com/office/officeart/2008/layout/HorizontalMultiLevelHierarchy"/>
    <dgm:cxn modelId="{DCE683FC-9E9E-F743-A131-2729287F4884}" type="presOf" srcId="{2562A416-5985-E849-872E-04822FFDCFA8}" destId="{7F7CE4B2-B406-B74E-B4D3-ECD4930F427A}" srcOrd="1" destOrd="0" presId="urn:microsoft.com/office/officeart/2008/layout/HorizontalMultiLevelHierarchy"/>
    <dgm:cxn modelId="{3C63FF7C-5744-C344-AD55-69895DB1CA85}" type="presOf" srcId="{3202DDE1-8BAA-B84C-98CA-E1193215494D}" destId="{D5CFE791-04E6-B742-A005-FAF93249D30D}" srcOrd="0" destOrd="0" presId="urn:microsoft.com/office/officeart/2008/layout/HorizontalMultiLevelHierarchy"/>
    <dgm:cxn modelId="{C3C3CE57-6ED4-4D46-B71B-C7AFE97C0D25}" type="presOf" srcId="{92261284-C391-F14C-89B8-5ECE3F39BFC4}" destId="{836F6CA1-9891-AD49-8F4F-AA430C5500F3}" srcOrd="1" destOrd="0" presId="urn:microsoft.com/office/officeart/2008/layout/HorizontalMultiLevelHierarchy"/>
    <dgm:cxn modelId="{FDD06307-8434-4440-B9AC-C680E2894420}" type="presOf" srcId="{DD5BF61D-B843-C744-B9A9-3312A1287EF4}" destId="{C852AF5D-E3CA-F844-B775-08DD6E6FB940}" srcOrd="0" destOrd="0" presId="urn:microsoft.com/office/officeart/2008/layout/HorizontalMultiLevelHierarchy"/>
    <dgm:cxn modelId="{B3C9C8BF-E2D4-9645-8331-132260E14F91}" type="presOf" srcId="{3B28FE06-6470-4D42-B175-9618125811B1}" destId="{F0D54D65-E074-1846-BB17-24A3CDE4DB23}" srcOrd="0" destOrd="0" presId="urn:microsoft.com/office/officeart/2008/layout/HorizontalMultiLevelHierarchy"/>
    <dgm:cxn modelId="{F31186E5-A821-3142-AED2-2269153EEB14}" type="presOf" srcId="{2562A416-5985-E849-872E-04822FFDCFA8}" destId="{86E6FD9D-3F3D-C04B-9B95-5ECF875ADDDA}" srcOrd="0" destOrd="0" presId="urn:microsoft.com/office/officeart/2008/layout/HorizontalMultiLevelHierarchy"/>
    <dgm:cxn modelId="{09FD6C0D-0E40-194E-8312-5D059B7C0828}" type="presOf" srcId="{A73DCD64-89DF-3E4C-9543-0D417B51464E}" destId="{082A771F-69AF-7C4C-86CB-DF1CD8CB6581}" srcOrd="0" destOrd="0" presId="urn:microsoft.com/office/officeart/2008/layout/HorizontalMultiLevelHierarchy"/>
    <dgm:cxn modelId="{ADF0F158-6BD8-2B4B-86C3-E084E35D6150}" type="presOf" srcId="{92261284-C391-F14C-89B8-5ECE3F39BFC4}" destId="{973A71B1-22F8-3746-9783-BB442DE15816}"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15C53EBE-E9C1-CC4A-AE83-75680528FB5A}" type="presOf" srcId="{BDC2CFA9-99C6-8347-9628-F8B57513FB8C}" destId="{7A2CD5A7-70D6-DE44-803D-0740544CB367}"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724546B0-071D-B141-BC3F-266E7CB2035D}" srcId="{CC08C8E7-D5AB-9C4F-A78B-4A8C57EB2D22}" destId="{3202DDE1-8BAA-B84C-98CA-E1193215494D}" srcOrd="3" destOrd="0" parTransId="{2562A416-5985-E849-872E-04822FFDCFA8}" sibTransId="{D31F9BA6-100E-E049-AD58-D53F7A7E5616}"/>
    <dgm:cxn modelId="{C82AE931-08C4-634A-82AF-75999C7D05B4}" type="presOf" srcId="{2EFE4671-8583-3540-9262-1FC578B666F4}" destId="{3013142F-A3C7-F746-853E-2CA8B540A8DE}" srcOrd="0" destOrd="0" presId="urn:microsoft.com/office/officeart/2008/layout/HorizontalMultiLevelHierarchy"/>
    <dgm:cxn modelId="{D0845B22-6697-8F48-A80D-ADF77EC62749}" type="presParOf" srcId="{3013142F-A3C7-F746-853E-2CA8B540A8DE}" destId="{B764B132-0961-414E-B6FA-FB0C6C1C6CED}" srcOrd="0" destOrd="0" presId="urn:microsoft.com/office/officeart/2008/layout/HorizontalMultiLevelHierarchy"/>
    <dgm:cxn modelId="{F46B44BC-7789-F046-B26E-BA62953C46C0}" type="presParOf" srcId="{B764B132-0961-414E-B6FA-FB0C6C1C6CED}" destId="{7111AE39-B455-7C4D-91F4-9E37E3822D07}" srcOrd="0" destOrd="0" presId="urn:microsoft.com/office/officeart/2008/layout/HorizontalMultiLevelHierarchy"/>
    <dgm:cxn modelId="{7F18F682-B0AF-1A4A-ACA1-CA6DE74D61A2}" type="presParOf" srcId="{B764B132-0961-414E-B6FA-FB0C6C1C6CED}" destId="{551EC4E6-AE1D-DD43-B7C4-D7EFBEA2E636}" srcOrd="1" destOrd="0" presId="urn:microsoft.com/office/officeart/2008/layout/HorizontalMultiLevelHierarchy"/>
    <dgm:cxn modelId="{E7FE696B-F4B4-8D49-AD53-6561B0F67412}" type="presParOf" srcId="{551EC4E6-AE1D-DD43-B7C4-D7EFBEA2E636}" destId="{082A771F-69AF-7C4C-86CB-DF1CD8CB6581}" srcOrd="0" destOrd="0" presId="urn:microsoft.com/office/officeart/2008/layout/HorizontalMultiLevelHierarchy"/>
    <dgm:cxn modelId="{ABA9E150-68A9-7A4B-86CC-644AA13E8CB4}" type="presParOf" srcId="{082A771F-69AF-7C4C-86CB-DF1CD8CB6581}" destId="{F726EDD3-E670-9B47-8786-4F599884289D}" srcOrd="0" destOrd="0" presId="urn:microsoft.com/office/officeart/2008/layout/HorizontalMultiLevelHierarchy"/>
    <dgm:cxn modelId="{A5202BC5-A950-2046-8AB6-B16F7D7FE20F}" type="presParOf" srcId="{551EC4E6-AE1D-DD43-B7C4-D7EFBEA2E636}" destId="{7B40AE63-0EA3-0747-BCE5-5F3AB0355BF2}" srcOrd="1" destOrd="0" presId="urn:microsoft.com/office/officeart/2008/layout/HorizontalMultiLevelHierarchy"/>
    <dgm:cxn modelId="{5BA4E588-F92F-104A-9267-0265F1E51F33}" type="presParOf" srcId="{7B40AE63-0EA3-0747-BCE5-5F3AB0355BF2}" destId="{C852AF5D-E3CA-F844-B775-08DD6E6FB940}" srcOrd="0" destOrd="0" presId="urn:microsoft.com/office/officeart/2008/layout/HorizontalMultiLevelHierarchy"/>
    <dgm:cxn modelId="{BDAC0E65-0A29-614F-B949-F8542ED7A433}" type="presParOf" srcId="{7B40AE63-0EA3-0747-BCE5-5F3AB0355BF2}" destId="{30463D07-8E7F-3146-97CE-76CE82648742}" srcOrd="1" destOrd="0" presId="urn:microsoft.com/office/officeart/2008/layout/HorizontalMultiLevelHierarchy"/>
    <dgm:cxn modelId="{39D4B15C-5417-2241-B275-B729E8281310}" type="presParOf" srcId="{551EC4E6-AE1D-DD43-B7C4-D7EFBEA2E636}" destId="{93180932-306E-E545-95F9-2A5635FDC9F1}" srcOrd="2" destOrd="0" presId="urn:microsoft.com/office/officeart/2008/layout/HorizontalMultiLevelHierarchy"/>
    <dgm:cxn modelId="{E1BBCBDC-6DE4-0A4D-853E-153E150C1AE6}" type="presParOf" srcId="{93180932-306E-E545-95F9-2A5635FDC9F1}" destId="{7A2CD5A7-70D6-DE44-803D-0740544CB367}" srcOrd="0" destOrd="0" presId="urn:microsoft.com/office/officeart/2008/layout/HorizontalMultiLevelHierarchy"/>
    <dgm:cxn modelId="{2EE12B6E-6F08-6D4E-B723-9DBA18574B32}" type="presParOf" srcId="{551EC4E6-AE1D-DD43-B7C4-D7EFBEA2E636}" destId="{A0C9905E-6DBF-7645-94A7-C4BCDADC46B9}" srcOrd="3" destOrd="0" presId="urn:microsoft.com/office/officeart/2008/layout/HorizontalMultiLevelHierarchy"/>
    <dgm:cxn modelId="{2CCA9942-FA5E-A446-B2B6-6B9DFAEDEDC3}" type="presParOf" srcId="{A0C9905E-6DBF-7645-94A7-C4BCDADC46B9}" destId="{D3E2E567-EC04-E743-9B8C-985408EA1058}" srcOrd="0" destOrd="0" presId="urn:microsoft.com/office/officeart/2008/layout/HorizontalMultiLevelHierarchy"/>
    <dgm:cxn modelId="{EBE94034-7226-E145-AFD7-5BF71CE238B1}" type="presParOf" srcId="{A0C9905E-6DBF-7645-94A7-C4BCDADC46B9}" destId="{1488A531-D252-B440-B1DA-4363F37F8970}" srcOrd="1" destOrd="0" presId="urn:microsoft.com/office/officeart/2008/layout/HorizontalMultiLevelHierarchy"/>
    <dgm:cxn modelId="{771CE5B9-37B1-134C-B74C-2C1D1C48936B}" type="presParOf" srcId="{551EC4E6-AE1D-DD43-B7C4-D7EFBEA2E636}" destId="{973A71B1-22F8-3746-9783-BB442DE15816}" srcOrd="4" destOrd="0" presId="urn:microsoft.com/office/officeart/2008/layout/HorizontalMultiLevelHierarchy"/>
    <dgm:cxn modelId="{107C91B7-0EAC-1144-871B-687DECAC2B68}" type="presParOf" srcId="{973A71B1-22F8-3746-9783-BB442DE15816}" destId="{836F6CA1-9891-AD49-8F4F-AA430C5500F3}" srcOrd="0" destOrd="0" presId="urn:microsoft.com/office/officeart/2008/layout/HorizontalMultiLevelHierarchy"/>
    <dgm:cxn modelId="{4F490BFB-963F-DD4E-89D8-CA868295748D}" type="presParOf" srcId="{551EC4E6-AE1D-DD43-B7C4-D7EFBEA2E636}" destId="{0557944E-0743-F84A-A194-D42B2C41780A}" srcOrd="5" destOrd="0" presId="urn:microsoft.com/office/officeart/2008/layout/HorizontalMultiLevelHierarchy"/>
    <dgm:cxn modelId="{700FF593-EB8D-1D4D-80A4-1C5CBF5671B9}" type="presParOf" srcId="{0557944E-0743-F84A-A194-D42B2C41780A}" destId="{F0D54D65-E074-1846-BB17-24A3CDE4DB23}" srcOrd="0" destOrd="0" presId="urn:microsoft.com/office/officeart/2008/layout/HorizontalMultiLevelHierarchy"/>
    <dgm:cxn modelId="{5598C246-9182-A548-93FE-8CB1F03C7700}" type="presParOf" srcId="{0557944E-0743-F84A-A194-D42B2C41780A}" destId="{7C4CBA0A-9BC4-084E-9BF2-187FC530DF49}" srcOrd="1" destOrd="0" presId="urn:microsoft.com/office/officeart/2008/layout/HorizontalMultiLevelHierarchy"/>
    <dgm:cxn modelId="{4C856DA2-0AF9-F242-9459-8A0C728DA0FE}" type="presParOf" srcId="{551EC4E6-AE1D-DD43-B7C4-D7EFBEA2E636}" destId="{86E6FD9D-3F3D-C04B-9B95-5ECF875ADDDA}" srcOrd="6" destOrd="0" presId="urn:microsoft.com/office/officeart/2008/layout/HorizontalMultiLevelHierarchy"/>
    <dgm:cxn modelId="{55E1D88E-7A44-6C4B-974D-9AB788C959AB}" type="presParOf" srcId="{86E6FD9D-3F3D-C04B-9B95-5ECF875ADDDA}" destId="{7F7CE4B2-B406-B74E-B4D3-ECD4930F427A}" srcOrd="0" destOrd="0" presId="urn:microsoft.com/office/officeart/2008/layout/HorizontalMultiLevelHierarchy"/>
    <dgm:cxn modelId="{32796B69-1E50-CD45-A1B2-214B32CDDDCE}" type="presParOf" srcId="{551EC4E6-AE1D-DD43-B7C4-D7EFBEA2E636}" destId="{33767652-5725-DF41-85F2-54B15A03A963}" srcOrd="7" destOrd="0" presId="urn:microsoft.com/office/officeart/2008/layout/HorizontalMultiLevelHierarchy"/>
    <dgm:cxn modelId="{EABFF342-6FA6-7846-9B42-A585988D7EB6}" type="presParOf" srcId="{33767652-5725-DF41-85F2-54B15A03A963}" destId="{D5CFE791-04E6-B742-A005-FAF93249D30D}" srcOrd="0" destOrd="0" presId="urn:microsoft.com/office/officeart/2008/layout/HorizontalMultiLevelHierarchy"/>
    <dgm:cxn modelId="{DE319442-6927-DE49-8365-943062EDBDAA}"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A7CF7DF3-45FB-AB49-8BAD-2B5FC31B6474}" type="presOf" srcId="{DD5BF61D-B843-C744-B9A9-3312A1287EF4}" destId="{C852AF5D-E3CA-F844-B775-08DD6E6FB940}" srcOrd="0" destOrd="0" presId="urn:microsoft.com/office/officeart/2008/layout/HorizontalMultiLevelHierarchy"/>
    <dgm:cxn modelId="{9806C01D-659F-4C4C-AA37-00E96A831143}" type="presOf" srcId="{A73DCD64-89DF-3E4C-9543-0D417B51464E}" destId="{F726EDD3-E670-9B47-8786-4F599884289D}" srcOrd="1"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BA5E7C9E-6CAF-0D4B-8A04-A7E4E9F4408A}"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5DBA048C-C91F-4D45-94CE-28F20231D21F}" type="presOf" srcId="{BDC2CFA9-99C6-8347-9628-F8B57513FB8C}" destId="{7A2CD5A7-70D6-DE44-803D-0740544CB367}"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76ACD932-6F5A-1249-B926-9D6D12A933D3}" type="presOf" srcId="{2562A416-5985-E849-872E-04822FFDCFA8}" destId="{86E6FD9D-3F3D-C04B-9B95-5ECF875ADDDA}" srcOrd="0" destOrd="0" presId="urn:microsoft.com/office/officeart/2008/layout/HorizontalMultiLevelHierarchy"/>
    <dgm:cxn modelId="{1174B701-3C57-014E-99DC-E0EDD26C2ADB}" type="presOf" srcId="{92261284-C391-F14C-89B8-5ECE3F39BFC4}" destId="{973A71B1-22F8-3746-9783-BB442DE15816}" srcOrd="0" destOrd="0" presId="urn:microsoft.com/office/officeart/2008/layout/HorizontalMultiLevelHierarchy"/>
    <dgm:cxn modelId="{E21DE842-D6D7-814B-B742-61308223AA38}" type="presOf" srcId="{2562A416-5985-E849-872E-04822FFDCFA8}" destId="{7F7CE4B2-B406-B74E-B4D3-ECD4930F427A}" srcOrd="1" destOrd="0" presId="urn:microsoft.com/office/officeart/2008/layout/HorizontalMultiLevelHierarchy"/>
    <dgm:cxn modelId="{7A0AEB61-2AAE-E04C-9EF2-02D47A63BCF7}" type="presOf" srcId="{3202DDE1-8BAA-B84C-98CA-E1193215494D}" destId="{D5CFE791-04E6-B742-A005-FAF93249D30D}" srcOrd="0" destOrd="0" presId="urn:microsoft.com/office/officeart/2008/layout/HorizontalMultiLevelHierarchy"/>
    <dgm:cxn modelId="{EEC3D621-227A-5642-A6A1-D56D62BCADE8}" type="presOf" srcId="{CC08C8E7-D5AB-9C4F-A78B-4A8C57EB2D22}" destId="{7111AE39-B455-7C4D-91F4-9E37E3822D07}" srcOrd="0" destOrd="0" presId="urn:microsoft.com/office/officeart/2008/layout/HorizontalMultiLevelHierarchy"/>
    <dgm:cxn modelId="{A7E8B03C-8053-7C49-A5DB-39D6FC402C12}" type="presOf" srcId="{92261284-C391-F14C-89B8-5ECE3F39BFC4}" destId="{836F6CA1-9891-AD49-8F4F-AA430C5500F3}" srcOrd="1" destOrd="0" presId="urn:microsoft.com/office/officeart/2008/layout/HorizontalMultiLevelHierarchy"/>
    <dgm:cxn modelId="{4E9EBA0A-4EBC-6D47-94FD-785E195549F9}" type="presOf" srcId="{BDC2CFA9-99C6-8347-9628-F8B57513FB8C}" destId="{93180932-306E-E545-95F9-2A5635FDC9F1}"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7725A710-EB82-6543-8E80-B973AC4CD97A}" srcId="{2EFE4671-8583-3540-9262-1FC578B666F4}" destId="{CC08C8E7-D5AB-9C4F-A78B-4A8C57EB2D22}" srcOrd="0" destOrd="0" parTransId="{806FC88F-B9CF-A04B-B59C-3A472F525AEF}" sibTransId="{B0179D74-E210-A34F-9FFE-D6C2C6F405F5}"/>
    <dgm:cxn modelId="{421C00F1-4372-BF47-B595-FAC5683B790A}" type="presOf" srcId="{A73DCD64-89DF-3E4C-9543-0D417B51464E}" destId="{082A771F-69AF-7C4C-86CB-DF1CD8CB6581}" srcOrd="0" destOrd="0" presId="urn:microsoft.com/office/officeart/2008/layout/HorizontalMultiLevelHierarchy"/>
    <dgm:cxn modelId="{209F9D68-730E-2544-99B9-D8FC6598AE86}" type="presOf" srcId="{3B28FE06-6470-4D42-B175-9618125811B1}" destId="{F0D54D65-E074-1846-BB17-24A3CDE4DB23}" srcOrd="0" destOrd="0" presId="urn:microsoft.com/office/officeart/2008/layout/HorizontalMultiLevelHierarchy"/>
    <dgm:cxn modelId="{DCA52C70-7EA9-3345-BAF5-50DDF42772E5}" type="presOf" srcId="{2EFE4671-8583-3540-9262-1FC578B666F4}" destId="{3013142F-A3C7-F746-853E-2CA8B540A8DE}" srcOrd="0" destOrd="0" presId="urn:microsoft.com/office/officeart/2008/layout/HorizontalMultiLevelHierarchy"/>
    <dgm:cxn modelId="{E916CB97-E063-9443-B8FE-1C8505D3F9AC}" type="presParOf" srcId="{3013142F-A3C7-F746-853E-2CA8B540A8DE}" destId="{B764B132-0961-414E-B6FA-FB0C6C1C6CED}" srcOrd="0" destOrd="0" presId="urn:microsoft.com/office/officeart/2008/layout/HorizontalMultiLevelHierarchy"/>
    <dgm:cxn modelId="{C9A5CE7F-8456-1944-8E75-BE224E3BA4BA}" type="presParOf" srcId="{B764B132-0961-414E-B6FA-FB0C6C1C6CED}" destId="{7111AE39-B455-7C4D-91F4-9E37E3822D07}" srcOrd="0" destOrd="0" presId="urn:microsoft.com/office/officeart/2008/layout/HorizontalMultiLevelHierarchy"/>
    <dgm:cxn modelId="{D1D96271-81E2-814D-B69D-7FBFAAA5DC0E}" type="presParOf" srcId="{B764B132-0961-414E-B6FA-FB0C6C1C6CED}" destId="{551EC4E6-AE1D-DD43-B7C4-D7EFBEA2E636}" srcOrd="1" destOrd="0" presId="urn:microsoft.com/office/officeart/2008/layout/HorizontalMultiLevelHierarchy"/>
    <dgm:cxn modelId="{C3274546-BC73-A34B-A3DE-0B831CA7F756}" type="presParOf" srcId="{551EC4E6-AE1D-DD43-B7C4-D7EFBEA2E636}" destId="{082A771F-69AF-7C4C-86CB-DF1CD8CB6581}" srcOrd="0" destOrd="0" presId="urn:microsoft.com/office/officeart/2008/layout/HorizontalMultiLevelHierarchy"/>
    <dgm:cxn modelId="{ED1934F8-974D-F641-9596-7CFDDA32E046}" type="presParOf" srcId="{082A771F-69AF-7C4C-86CB-DF1CD8CB6581}" destId="{F726EDD3-E670-9B47-8786-4F599884289D}" srcOrd="0" destOrd="0" presId="urn:microsoft.com/office/officeart/2008/layout/HorizontalMultiLevelHierarchy"/>
    <dgm:cxn modelId="{A2FF4B34-C6B6-4945-BA85-052734CC3AF5}" type="presParOf" srcId="{551EC4E6-AE1D-DD43-B7C4-D7EFBEA2E636}" destId="{7B40AE63-0EA3-0747-BCE5-5F3AB0355BF2}" srcOrd="1" destOrd="0" presId="urn:microsoft.com/office/officeart/2008/layout/HorizontalMultiLevelHierarchy"/>
    <dgm:cxn modelId="{F618BFFF-ABD2-074B-90BA-20949D69D4F9}" type="presParOf" srcId="{7B40AE63-0EA3-0747-BCE5-5F3AB0355BF2}" destId="{C852AF5D-E3CA-F844-B775-08DD6E6FB940}" srcOrd="0" destOrd="0" presId="urn:microsoft.com/office/officeart/2008/layout/HorizontalMultiLevelHierarchy"/>
    <dgm:cxn modelId="{0FAE8DA8-DE14-2149-813D-CB970CF2A441}" type="presParOf" srcId="{7B40AE63-0EA3-0747-BCE5-5F3AB0355BF2}" destId="{30463D07-8E7F-3146-97CE-76CE82648742}" srcOrd="1" destOrd="0" presId="urn:microsoft.com/office/officeart/2008/layout/HorizontalMultiLevelHierarchy"/>
    <dgm:cxn modelId="{1F4361D6-5193-B747-A495-252B9106A733}" type="presParOf" srcId="{551EC4E6-AE1D-DD43-B7C4-D7EFBEA2E636}" destId="{93180932-306E-E545-95F9-2A5635FDC9F1}" srcOrd="2" destOrd="0" presId="urn:microsoft.com/office/officeart/2008/layout/HorizontalMultiLevelHierarchy"/>
    <dgm:cxn modelId="{9B526457-0584-7446-B28D-0B2D67C46409}" type="presParOf" srcId="{93180932-306E-E545-95F9-2A5635FDC9F1}" destId="{7A2CD5A7-70D6-DE44-803D-0740544CB367}" srcOrd="0" destOrd="0" presId="urn:microsoft.com/office/officeart/2008/layout/HorizontalMultiLevelHierarchy"/>
    <dgm:cxn modelId="{C3191638-E8AF-BC46-BA25-A2C49B7CBDEB}" type="presParOf" srcId="{551EC4E6-AE1D-DD43-B7C4-D7EFBEA2E636}" destId="{A0C9905E-6DBF-7645-94A7-C4BCDADC46B9}" srcOrd="3" destOrd="0" presId="urn:microsoft.com/office/officeart/2008/layout/HorizontalMultiLevelHierarchy"/>
    <dgm:cxn modelId="{38A18192-C792-9340-989E-39B1B71D08DC}" type="presParOf" srcId="{A0C9905E-6DBF-7645-94A7-C4BCDADC46B9}" destId="{D3E2E567-EC04-E743-9B8C-985408EA1058}" srcOrd="0" destOrd="0" presId="urn:microsoft.com/office/officeart/2008/layout/HorizontalMultiLevelHierarchy"/>
    <dgm:cxn modelId="{5D905593-34B8-1947-B7E8-6BC39D7C4693}" type="presParOf" srcId="{A0C9905E-6DBF-7645-94A7-C4BCDADC46B9}" destId="{1488A531-D252-B440-B1DA-4363F37F8970}" srcOrd="1" destOrd="0" presId="urn:microsoft.com/office/officeart/2008/layout/HorizontalMultiLevelHierarchy"/>
    <dgm:cxn modelId="{DE394E2A-3A17-0C47-B5B4-B3ECA0536E29}" type="presParOf" srcId="{551EC4E6-AE1D-DD43-B7C4-D7EFBEA2E636}" destId="{973A71B1-22F8-3746-9783-BB442DE15816}" srcOrd="4" destOrd="0" presId="urn:microsoft.com/office/officeart/2008/layout/HorizontalMultiLevelHierarchy"/>
    <dgm:cxn modelId="{F36B951C-5516-CA40-9315-6270F63F2434}" type="presParOf" srcId="{973A71B1-22F8-3746-9783-BB442DE15816}" destId="{836F6CA1-9891-AD49-8F4F-AA430C5500F3}" srcOrd="0" destOrd="0" presId="urn:microsoft.com/office/officeart/2008/layout/HorizontalMultiLevelHierarchy"/>
    <dgm:cxn modelId="{9F6E3BBF-5317-DD45-B3A5-8B1A246660AC}" type="presParOf" srcId="{551EC4E6-AE1D-DD43-B7C4-D7EFBEA2E636}" destId="{0557944E-0743-F84A-A194-D42B2C41780A}" srcOrd="5" destOrd="0" presId="urn:microsoft.com/office/officeart/2008/layout/HorizontalMultiLevelHierarchy"/>
    <dgm:cxn modelId="{3EB89248-798E-CE43-B9E0-17634A2C9F4C}" type="presParOf" srcId="{0557944E-0743-F84A-A194-D42B2C41780A}" destId="{F0D54D65-E074-1846-BB17-24A3CDE4DB23}" srcOrd="0" destOrd="0" presId="urn:microsoft.com/office/officeart/2008/layout/HorizontalMultiLevelHierarchy"/>
    <dgm:cxn modelId="{BCFBA863-60A9-1941-8002-FDC795117499}" type="presParOf" srcId="{0557944E-0743-F84A-A194-D42B2C41780A}" destId="{7C4CBA0A-9BC4-084E-9BF2-187FC530DF49}" srcOrd="1" destOrd="0" presId="urn:microsoft.com/office/officeart/2008/layout/HorizontalMultiLevelHierarchy"/>
    <dgm:cxn modelId="{680F2BF8-E0A9-F046-BADC-1043284E8483}" type="presParOf" srcId="{551EC4E6-AE1D-DD43-B7C4-D7EFBEA2E636}" destId="{86E6FD9D-3F3D-C04B-9B95-5ECF875ADDDA}" srcOrd="6" destOrd="0" presId="urn:microsoft.com/office/officeart/2008/layout/HorizontalMultiLevelHierarchy"/>
    <dgm:cxn modelId="{414CD089-9DC8-9D46-AB40-CA17D6EC23E6}" type="presParOf" srcId="{86E6FD9D-3F3D-C04B-9B95-5ECF875ADDDA}" destId="{7F7CE4B2-B406-B74E-B4D3-ECD4930F427A}" srcOrd="0" destOrd="0" presId="urn:microsoft.com/office/officeart/2008/layout/HorizontalMultiLevelHierarchy"/>
    <dgm:cxn modelId="{6871AA11-A8D6-CA4A-94D1-8A80D696A892}" type="presParOf" srcId="{551EC4E6-AE1D-DD43-B7C4-D7EFBEA2E636}" destId="{33767652-5725-DF41-85F2-54B15A03A963}" srcOrd="7" destOrd="0" presId="urn:microsoft.com/office/officeart/2008/layout/HorizontalMultiLevelHierarchy"/>
    <dgm:cxn modelId="{E4B30A87-B08D-4946-AE9A-DB79AD9E6C31}" type="presParOf" srcId="{33767652-5725-DF41-85F2-54B15A03A963}" destId="{D5CFE791-04E6-B742-A005-FAF93249D30D}" srcOrd="0" destOrd="0" presId="urn:microsoft.com/office/officeart/2008/layout/HorizontalMultiLevelHierarchy"/>
    <dgm:cxn modelId="{BCF8F9F7-FF6B-9E4E-8EA9-3FD53173BC0B}"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D439BB0E-FF15-D44E-A63A-20876F365E97}" type="presOf" srcId="{773FD5F0-F007-F148-886B-86E72F86266E}" destId="{D3E2E567-EC04-E743-9B8C-985408EA1058}" srcOrd="0"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A93E5B99-E316-9D49-94E4-9DD052F15CD1}" type="presOf" srcId="{92261284-C391-F14C-89B8-5ECE3F39BFC4}" destId="{836F6CA1-9891-AD49-8F4F-AA430C5500F3}" srcOrd="1" destOrd="0" presId="urn:microsoft.com/office/officeart/2008/layout/HorizontalMultiLevelHierarchy"/>
    <dgm:cxn modelId="{066D6DEB-E3A4-7048-90A0-C63348B129F6}" type="presOf" srcId="{2562A416-5985-E849-872E-04822FFDCFA8}" destId="{7F7CE4B2-B406-B74E-B4D3-ECD4930F427A}" srcOrd="1" destOrd="0" presId="urn:microsoft.com/office/officeart/2008/layout/HorizontalMultiLevelHierarchy"/>
    <dgm:cxn modelId="{4A848071-CBB7-FB4A-B99D-5A2CCBFB16F6}" type="presOf" srcId="{3202DDE1-8BAA-B84C-98CA-E1193215494D}" destId="{D5CFE791-04E6-B742-A005-FAF93249D30D}"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9A3D7FBA-443F-7A45-9583-8776179FB87F}" type="presOf" srcId="{3B28FE06-6470-4D42-B175-9618125811B1}" destId="{F0D54D65-E074-1846-BB17-24A3CDE4DB23}" srcOrd="0" destOrd="0" presId="urn:microsoft.com/office/officeart/2008/layout/HorizontalMultiLevelHierarchy"/>
    <dgm:cxn modelId="{D509FAE2-9A6F-E242-8CF8-98A0E07DEE4F}" type="presOf" srcId="{2EFE4671-8583-3540-9262-1FC578B666F4}" destId="{3013142F-A3C7-F746-853E-2CA8B540A8DE}"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F150336E-126F-CE4F-94B1-13D1D344CCC6}" srcId="{CC08C8E7-D5AB-9C4F-A78B-4A8C57EB2D22}" destId="{3B28FE06-6470-4D42-B175-9618125811B1}" srcOrd="2" destOrd="0" parTransId="{92261284-C391-F14C-89B8-5ECE3F39BFC4}" sibTransId="{BDD9C3B4-87A7-2342-B052-F820FE86460B}"/>
    <dgm:cxn modelId="{1ACE6BF2-0876-3449-A136-885935223C17}" type="presOf" srcId="{CC08C8E7-D5AB-9C4F-A78B-4A8C57EB2D22}" destId="{7111AE39-B455-7C4D-91F4-9E37E3822D07}" srcOrd="0" destOrd="0" presId="urn:microsoft.com/office/officeart/2008/layout/HorizontalMultiLevelHierarchy"/>
    <dgm:cxn modelId="{EA19EC50-CB97-8C45-86F7-EA2654CF2426}" type="presOf" srcId="{A73DCD64-89DF-3E4C-9543-0D417B51464E}" destId="{082A771F-69AF-7C4C-86CB-DF1CD8CB6581}" srcOrd="0" destOrd="0" presId="urn:microsoft.com/office/officeart/2008/layout/HorizontalMultiLevelHierarchy"/>
    <dgm:cxn modelId="{932C92C5-2EE5-AE45-9A3C-0F74632581A9}" type="presOf" srcId="{BDC2CFA9-99C6-8347-9628-F8B57513FB8C}" destId="{7A2CD5A7-70D6-DE44-803D-0740544CB367}" srcOrd="1" destOrd="0" presId="urn:microsoft.com/office/officeart/2008/layout/HorizontalMultiLevelHierarchy"/>
    <dgm:cxn modelId="{4D974E7A-2204-E64A-AFF0-856CA4011D84}" type="presOf" srcId="{2562A416-5985-E849-872E-04822FFDCFA8}" destId="{86E6FD9D-3F3D-C04B-9B95-5ECF875ADDDA}" srcOrd="0" destOrd="0" presId="urn:microsoft.com/office/officeart/2008/layout/HorizontalMultiLevelHierarchy"/>
    <dgm:cxn modelId="{689488A6-703A-8944-971A-E8938A32916B}" type="presOf" srcId="{DD5BF61D-B843-C744-B9A9-3312A1287EF4}" destId="{C852AF5D-E3CA-F844-B775-08DD6E6FB940}" srcOrd="0" destOrd="0" presId="urn:microsoft.com/office/officeart/2008/layout/HorizontalMultiLevelHierarchy"/>
    <dgm:cxn modelId="{3BA2FCB3-5BBA-AD4E-911E-4451BF3D7CF8}" type="presOf" srcId="{92261284-C391-F14C-89B8-5ECE3F39BFC4}" destId="{973A71B1-22F8-3746-9783-BB442DE15816}" srcOrd="0" destOrd="0" presId="urn:microsoft.com/office/officeart/2008/layout/HorizontalMultiLevelHierarchy"/>
    <dgm:cxn modelId="{EBB8DBE4-9279-5540-B2F2-5AA989480120}" type="presOf" srcId="{A73DCD64-89DF-3E4C-9543-0D417B51464E}" destId="{F726EDD3-E670-9B47-8786-4F599884289D}"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7FB96490-8008-C54C-ACF1-4F68E6007CF5}" type="presOf" srcId="{BDC2CFA9-99C6-8347-9628-F8B57513FB8C}" destId="{93180932-306E-E545-95F9-2A5635FDC9F1}" srcOrd="0" destOrd="0" presId="urn:microsoft.com/office/officeart/2008/layout/HorizontalMultiLevelHierarchy"/>
    <dgm:cxn modelId="{92CA5887-058F-FE44-95E0-87B69C9D7D95}" type="presParOf" srcId="{3013142F-A3C7-F746-853E-2CA8B540A8DE}" destId="{B764B132-0961-414E-B6FA-FB0C6C1C6CED}" srcOrd="0" destOrd="0" presId="urn:microsoft.com/office/officeart/2008/layout/HorizontalMultiLevelHierarchy"/>
    <dgm:cxn modelId="{620508DC-3A4B-8B43-B1C5-EC849E87EAE9}" type="presParOf" srcId="{B764B132-0961-414E-B6FA-FB0C6C1C6CED}" destId="{7111AE39-B455-7C4D-91F4-9E37E3822D07}" srcOrd="0" destOrd="0" presId="urn:microsoft.com/office/officeart/2008/layout/HorizontalMultiLevelHierarchy"/>
    <dgm:cxn modelId="{BF2095F9-2655-9E47-AABD-52F3970D0735}" type="presParOf" srcId="{B764B132-0961-414E-B6FA-FB0C6C1C6CED}" destId="{551EC4E6-AE1D-DD43-B7C4-D7EFBEA2E636}" srcOrd="1" destOrd="0" presId="urn:microsoft.com/office/officeart/2008/layout/HorizontalMultiLevelHierarchy"/>
    <dgm:cxn modelId="{64687722-7C0F-D64F-AE68-8213C4DD2885}" type="presParOf" srcId="{551EC4E6-AE1D-DD43-B7C4-D7EFBEA2E636}" destId="{082A771F-69AF-7C4C-86CB-DF1CD8CB6581}" srcOrd="0" destOrd="0" presId="urn:microsoft.com/office/officeart/2008/layout/HorizontalMultiLevelHierarchy"/>
    <dgm:cxn modelId="{9D60BD07-28F3-4F45-B25C-F0FB967141E8}" type="presParOf" srcId="{082A771F-69AF-7C4C-86CB-DF1CD8CB6581}" destId="{F726EDD3-E670-9B47-8786-4F599884289D}" srcOrd="0" destOrd="0" presId="urn:microsoft.com/office/officeart/2008/layout/HorizontalMultiLevelHierarchy"/>
    <dgm:cxn modelId="{244CA080-7113-BE4A-B441-6FD600D7B796}" type="presParOf" srcId="{551EC4E6-AE1D-DD43-B7C4-D7EFBEA2E636}" destId="{7B40AE63-0EA3-0747-BCE5-5F3AB0355BF2}" srcOrd="1" destOrd="0" presId="urn:microsoft.com/office/officeart/2008/layout/HorizontalMultiLevelHierarchy"/>
    <dgm:cxn modelId="{6EF6F3FB-92D9-3F4D-9E6C-EADC179158C6}" type="presParOf" srcId="{7B40AE63-0EA3-0747-BCE5-5F3AB0355BF2}" destId="{C852AF5D-E3CA-F844-B775-08DD6E6FB940}" srcOrd="0" destOrd="0" presId="urn:microsoft.com/office/officeart/2008/layout/HorizontalMultiLevelHierarchy"/>
    <dgm:cxn modelId="{24B6FF68-A6F6-0846-8E7E-EE45D9897B44}" type="presParOf" srcId="{7B40AE63-0EA3-0747-BCE5-5F3AB0355BF2}" destId="{30463D07-8E7F-3146-97CE-76CE82648742}" srcOrd="1" destOrd="0" presId="urn:microsoft.com/office/officeart/2008/layout/HorizontalMultiLevelHierarchy"/>
    <dgm:cxn modelId="{9797DE5F-40C8-5845-A95D-EE5949645292}" type="presParOf" srcId="{551EC4E6-AE1D-DD43-B7C4-D7EFBEA2E636}" destId="{93180932-306E-E545-95F9-2A5635FDC9F1}" srcOrd="2" destOrd="0" presId="urn:microsoft.com/office/officeart/2008/layout/HorizontalMultiLevelHierarchy"/>
    <dgm:cxn modelId="{FAF2BD41-EA7E-6A45-AB82-6ABBADA646D1}" type="presParOf" srcId="{93180932-306E-E545-95F9-2A5635FDC9F1}" destId="{7A2CD5A7-70D6-DE44-803D-0740544CB367}" srcOrd="0" destOrd="0" presId="urn:microsoft.com/office/officeart/2008/layout/HorizontalMultiLevelHierarchy"/>
    <dgm:cxn modelId="{38148241-F723-954B-8C32-198A04C6D62F}" type="presParOf" srcId="{551EC4E6-AE1D-DD43-B7C4-D7EFBEA2E636}" destId="{A0C9905E-6DBF-7645-94A7-C4BCDADC46B9}" srcOrd="3" destOrd="0" presId="urn:microsoft.com/office/officeart/2008/layout/HorizontalMultiLevelHierarchy"/>
    <dgm:cxn modelId="{79F41E4E-E2E1-DD46-8D6C-F1B8F0BAC6AB}" type="presParOf" srcId="{A0C9905E-6DBF-7645-94A7-C4BCDADC46B9}" destId="{D3E2E567-EC04-E743-9B8C-985408EA1058}" srcOrd="0" destOrd="0" presId="urn:microsoft.com/office/officeart/2008/layout/HorizontalMultiLevelHierarchy"/>
    <dgm:cxn modelId="{6770DE39-32B3-6141-9E98-38C9391CD0FC}" type="presParOf" srcId="{A0C9905E-6DBF-7645-94A7-C4BCDADC46B9}" destId="{1488A531-D252-B440-B1DA-4363F37F8970}" srcOrd="1" destOrd="0" presId="urn:microsoft.com/office/officeart/2008/layout/HorizontalMultiLevelHierarchy"/>
    <dgm:cxn modelId="{1C7B7493-A033-0342-9A1C-C95CFD98467F}" type="presParOf" srcId="{551EC4E6-AE1D-DD43-B7C4-D7EFBEA2E636}" destId="{973A71B1-22F8-3746-9783-BB442DE15816}" srcOrd="4" destOrd="0" presId="urn:microsoft.com/office/officeart/2008/layout/HorizontalMultiLevelHierarchy"/>
    <dgm:cxn modelId="{2295D32D-FC1D-E44C-9301-7CE26C31BA70}" type="presParOf" srcId="{973A71B1-22F8-3746-9783-BB442DE15816}" destId="{836F6CA1-9891-AD49-8F4F-AA430C5500F3}" srcOrd="0" destOrd="0" presId="urn:microsoft.com/office/officeart/2008/layout/HorizontalMultiLevelHierarchy"/>
    <dgm:cxn modelId="{FB1B3537-39BD-534C-AE24-61ADFEEDAFD4}" type="presParOf" srcId="{551EC4E6-AE1D-DD43-B7C4-D7EFBEA2E636}" destId="{0557944E-0743-F84A-A194-D42B2C41780A}" srcOrd="5" destOrd="0" presId="urn:microsoft.com/office/officeart/2008/layout/HorizontalMultiLevelHierarchy"/>
    <dgm:cxn modelId="{EAEBCF5C-40D7-8E48-B5FB-D5FCB6BBF6EE}" type="presParOf" srcId="{0557944E-0743-F84A-A194-D42B2C41780A}" destId="{F0D54D65-E074-1846-BB17-24A3CDE4DB23}" srcOrd="0" destOrd="0" presId="urn:microsoft.com/office/officeart/2008/layout/HorizontalMultiLevelHierarchy"/>
    <dgm:cxn modelId="{A060C547-0C4F-D746-A66B-7CBA06F322E7}" type="presParOf" srcId="{0557944E-0743-F84A-A194-D42B2C41780A}" destId="{7C4CBA0A-9BC4-084E-9BF2-187FC530DF49}" srcOrd="1" destOrd="0" presId="urn:microsoft.com/office/officeart/2008/layout/HorizontalMultiLevelHierarchy"/>
    <dgm:cxn modelId="{3740375B-40AA-E640-AFAF-8D0258568FF9}" type="presParOf" srcId="{551EC4E6-AE1D-DD43-B7C4-D7EFBEA2E636}" destId="{86E6FD9D-3F3D-C04B-9B95-5ECF875ADDDA}" srcOrd="6" destOrd="0" presId="urn:microsoft.com/office/officeart/2008/layout/HorizontalMultiLevelHierarchy"/>
    <dgm:cxn modelId="{B4CAB5FF-C7F1-6843-8E9B-75E31F49E093}" type="presParOf" srcId="{86E6FD9D-3F3D-C04B-9B95-5ECF875ADDDA}" destId="{7F7CE4B2-B406-B74E-B4D3-ECD4930F427A}" srcOrd="0" destOrd="0" presId="urn:microsoft.com/office/officeart/2008/layout/HorizontalMultiLevelHierarchy"/>
    <dgm:cxn modelId="{DCD25AE0-1176-964C-AC43-BED3997AB307}" type="presParOf" srcId="{551EC4E6-AE1D-DD43-B7C4-D7EFBEA2E636}" destId="{33767652-5725-DF41-85F2-54B15A03A963}" srcOrd="7" destOrd="0" presId="urn:microsoft.com/office/officeart/2008/layout/HorizontalMultiLevelHierarchy"/>
    <dgm:cxn modelId="{5C270D50-F84C-A64E-8297-B2E5C14DF8CA}" type="presParOf" srcId="{33767652-5725-DF41-85F2-54B15A03A963}" destId="{D5CFE791-04E6-B742-A005-FAF93249D30D}" srcOrd="0" destOrd="0" presId="urn:microsoft.com/office/officeart/2008/layout/HorizontalMultiLevelHierarchy"/>
    <dgm:cxn modelId="{93B45AC3-B9D3-954C-9A98-BD05ACF45680}"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4C530153-5C0F-BD42-B6EA-D6FD105E4ECB}" type="presOf" srcId="{2562A416-5985-E849-872E-04822FFDCFA8}" destId="{7F7CE4B2-B406-B74E-B4D3-ECD4930F427A}" srcOrd="1" destOrd="0" presId="urn:microsoft.com/office/officeart/2008/layout/HorizontalMultiLevelHierarchy"/>
    <dgm:cxn modelId="{D6C7F13B-73FC-B940-BCAC-56FD3362EA2B}" type="presOf" srcId="{CC08C8E7-D5AB-9C4F-A78B-4A8C57EB2D22}" destId="{7111AE39-B455-7C4D-91F4-9E37E3822D07}" srcOrd="0"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4A6F6CFA-1A66-F34A-A745-D0193FAD0BD7}" type="presOf" srcId="{3B28FE06-6470-4D42-B175-9618125811B1}" destId="{F0D54D65-E074-1846-BB17-24A3CDE4DB23}" srcOrd="0" destOrd="0" presId="urn:microsoft.com/office/officeart/2008/layout/HorizontalMultiLevelHierarchy"/>
    <dgm:cxn modelId="{518D28D7-A7B4-8E42-982A-B5EE9800ED56}" type="presOf" srcId="{3202DDE1-8BAA-B84C-98CA-E1193215494D}" destId="{D5CFE791-04E6-B742-A005-FAF93249D30D}" srcOrd="0" destOrd="0" presId="urn:microsoft.com/office/officeart/2008/layout/HorizontalMultiLevelHierarchy"/>
    <dgm:cxn modelId="{A0B3FED0-0447-844E-B664-5FA2E407C1BF}" type="presOf" srcId="{2EFE4671-8583-3540-9262-1FC578B666F4}" destId="{3013142F-A3C7-F746-853E-2CA8B540A8DE}" srcOrd="0" destOrd="0" presId="urn:microsoft.com/office/officeart/2008/layout/HorizontalMultiLevelHierarchy"/>
    <dgm:cxn modelId="{CF9942EC-66EC-6A49-BDE1-2033A81205A2}" type="presOf" srcId="{A73DCD64-89DF-3E4C-9543-0D417B51464E}" destId="{082A771F-69AF-7C4C-86CB-DF1CD8CB658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AADF85C4-78B8-E648-BA6C-E2B92CECC12E}" type="presOf" srcId="{773FD5F0-F007-F148-886B-86E72F86266E}" destId="{D3E2E567-EC04-E743-9B8C-985408EA1058}" srcOrd="0" destOrd="0" presId="urn:microsoft.com/office/officeart/2008/layout/HorizontalMultiLevelHierarchy"/>
    <dgm:cxn modelId="{FA2CECE1-7EEC-2945-BF02-159979CF899E}" type="presOf" srcId="{92261284-C391-F14C-89B8-5ECE3F39BFC4}" destId="{973A71B1-22F8-3746-9783-BB442DE15816}"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60B1BCBC-4A64-B44C-8E56-67907E0D0BA7}" type="presOf" srcId="{DD5BF61D-B843-C744-B9A9-3312A1287EF4}" destId="{C852AF5D-E3CA-F844-B775-08DD6E6FB940}" srcOrd="0" destOrd="0" presId="urn:microsoft.com/office/officeart/2008/layout/HorizontalMultiLevelHierarchy"/>
    <dgm:cxn modelId="{B300AE18-BCC1-1E4F-9CAC-CCF7C3882E21}" type="presOf" srcId="{BDC2CFA9-99C6-8347-9628-F8B57513FB8C}" destId="{93180932-306E-E545-95F9-2A5635FDC9F1}" srcOrd="0" destOrd="0" presId="urn:microsoft.com/office/officeart/2008/layout/HorizontalMultiLevelHierarchy"/>
    <dgm:cxn modelId="{1370A970-FF30-1F48-AC6E-1DFB8752D17C}" type="presOf" srcId="{BDC2CFA9-99C6-8347-9628-F8B57513FB8C}" destId="{7A2CD5A7-70D6-DE44-803D-0740544CB367}" srcOrd="1"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3B9F5550-9E67-374E-AB1B-269A73C5E116}" type="presOf" srcId="{92261284-C391-F14C-89B8-5ECE3F39BFC4}" destId="{836F6CA1-9891-AD49-8F4F-AA430C5500F3}" srcOrd="1" destOrd="0" presId="urn:microsoft.com/office/officeart/2008/layout/HorizontalMultiLevelHierarchy"/>
    <dgm:cxn modelId="{4E3A07DF-4E71-9E4B-A849-8E422673E8E6}" type="presOf" srcId="{2562A416-5985-E849-872E-04822FFDCFA8}" destId="{86E6FD9D-3F3D-C04B-9B95-5ECF875ADDDA}"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47C5D03-E2C5-6140-BB3B-1B6BFC426F19}" type="presOf" srcId="{A73DCD64-89DF-3E4C-9543-0D417B51464E}" destId="{F726EDD3-E670-9B47-8786-4F599884289D}" srcOrd="1" destOrd="0" presId="urn:microsoft.com/office/officeart/2008/layout/HorizontalMultiLevelHierarchy"/>
    <dgm:cxn modelId="{5E4CAB9F-CBFA-4246-9BCD-934A65FED9CA}" type="presParOf" srcId="{3013142F-A3C7-F746-853E-2CA8B540A8DE}" destId="{B764B132-0961-414E-B6FA-FB0C6C1C6CED}" srcOrd="0" destOrd="0" presId="urn:microsoft.com/office/officeart/2008/layout/HorizontalMultiLevelHierarchy"/>
    <dgm:cxn modelId="{0BE9566B-4BD4-154B-8188-2B9AB4E8355C}" type="presParOf" srcId="{B764B132-0961-414E-B6FA-FB0C6C1C6CED}" destId="{7111AE39-B455-7C4D-91F4-9E37E3822D07}" srcOrd="0" destOrd="0" presId="urn:microsoft.com/office/officeart/2008/layout/HorizontalMultiLevelHierarchy"/>
    <dgm:cxn modelId="{21DD3CD6-1EB1-0448-9A5B-26005C81DF1A}" type="presParOf" srcId="{B764B132-0961-414E-B6FA-FB0C6C1C6CED}" destId="{551EC4E6-AE1D-DD43-B7C4-D7EFBEA2E636}" srcOrd="1" destOrd="0" presId="urn:microsoft.com/office/officeart/2008/layout/HorizontalMultiLevelHierarchy"/>
    <dgm:cxn modelId="{8032A5DC-D732-0043-8D9D-1E3378653B2A}" type="presParOf" srcId="{551EC4E6-AE1D-DD43-B7C4-D7EFBEA2E636}" destId="{082A771F-69AF-7C4C-86CB-DF1CD8CB6581}" srcOrd="0" destOrd="0" presId="urn:microsoft.com/office/officeart/2008/layout/HorizontalMultiLevelHierarchy"/>
    <dgm:cxn modelId="{C1C94EC8-C592-4E46-946F-5981E87C1963}" type="presParOf" srcId="{082A771F-69AF-7C4C-86CB-DF1CD8CB6581}" destId="{F726EDD3-E670-9B47-8786-4F599884289D}" srcOrd="0" destOrd="0" presId="urn:microsoft.com/office/officeart/2008/layout/HorizontalMultiLevelHierarchy"/>
    <dgm:cxn modelId="{9D4CA0A6-4B0C-DC45-89ED-3893B307FA69}" type="presParOf" srcId="{551EC4E6-AE1D-DD43-B7C4-D7EFBEA2E636}" destId="{7B40AE63-0EA3-0747-BCE5-5F3AB0355BF2}" srcOrd="1" destOrd="0" presId="urn:microsoft.com/office/officeart/2008/layout/HorizontalMultiLevelHierarchy"/>
    <dgm:cxn modelId="{3A4196CC-5499-034B-BA74-AE38CA30C4D5}" type="presParOf" srcId="{7B40AE63-0EA3-0747-BCE5-5F3AB0355BF2}" destId="{C852AF5D-E3CA-F844-B775-08DD6E6FB940}" srcOrd="0" destOrd="0" presId="urn:microsoft.com/office/officeart/2008/layout/HorizontalMultiLevelHierarchy"/>
    <dgm:cxn modelId="{BC8C4E94-5B1B-3D46-9455-25EE75B0961F}" type="presParOf" srcId="{7B40AE63-0EA3-0747-BCE5-5F3AB0355BF2}" destId="{30463D07-8E7F-3146-97CE-76CE82648742}" srcOrd="1" destOrd="0" presId="urn:microsoft.com/office/officeart/2008/layout/HorizontalMultiLevelHierarchy"/>
    <dgm:cxn modelId="{8F4A10F7-E87E-FD4D-AEC0-5EB3B383842F}" type="presParOf" srcId="{551EC4E6-AE1D-DD43-B7C4-D7EFBEA2E636}" destId="{93180932-306E-E545-95F9-2A5635FDC9F1}" srcOrd="2" destOrd="0" presId="urn:microsoft.com/office/officeart/2008/layout/HorizontalMultiLevelHierarchy"/>
    <dgm:cxn modelId="{D36B91F3-E588-0846-9F6A-83E16C22E9B0}" type="presParOf" srcId="{93180932-306E-E545-95F9-2A5635FDC9F1}" destId="{7A2CD5A7-70D6-DE44-803D-0740544CB367}" srcOrd="0" destOrd="0" presId="urn:microsoft.com/office/officeart/2008/layout/HorizontalMultiLevelHierarchy"/>
    <dgm:cxn modelId="{283B1497-339B-E341-B35E-3FCFCA00793D}" type="presParOf" srcId="{551EC4E6-AE1D-DD43-B7C4-D7EFBEA2E636}" destId="{A0C9905E-6DBF-7645-94A7-C4BCDADC46B9}" srcOrd="3" destOrd="0" presId="urn:microsoft.com/office/officeart/2008/layout/HorizontalMultiLevelHierarchy"/>
    <dgm:cxn modelId="{343BF615-C476-5440-A49A-9B1506EEAAE4}" type="presParOf" srcId="{A0C9905E-6DBF-7645-94A7-C4BCDADC46B9}" destId="{D3E2E567-EC04-E743-9B8C-985408EA1058}" srcOrd="0" destOrd="0" presId="urn:microsoft.com/office/officeart/2008/layout/HorizontalMultiLevelHierarchy"/>
    <dgm:cxn modelId="{EA9BAF7F-CF22-4A47-A9E6-9B1886BEA347}" type="presParOf" srcId="{A0C9905E-6DBF-7645-94A7-C4BCDADC46B9}" destId="{1488A531-D252-B440-B1DA-4363F37F8970}" srcOrd="1" destOrd="0" presId="urn:microsoft.com/office/officeart/2008/layout/HorizontalMultiLevelHierarchy"/>
    <dgm:cxn modelId="{9F76F295-3518-964C-928C-BF025B0785EE}" type="presParOf" srcId="{551EC4E6-AE1D-DD43-B7C4-D7EFBEA2E636}" destId="{973A71B1-22F8-3746-9783-BB442DE15816}" srcOrd="4" destOrd="0" presId="urn:microsoft.com/office/officeart/2008/layout/HorizontalMultiLevelHierarchy"/>
    <dgm:cxn modelId="{046E04A5-8D8E-CE4D-ABDF-6D9A7287315F}" type="presParOf" srcId="{973A71B1-22F8-3746-9783-BB442DE15816}" destId="{836F6CA1-9891-AD49-8F4F-AA430C5500F3}" srcOrd="0" destOrd="0" presId="urn:microsoft.com/office/officeart/2008/layout/HorizontalMultiLevelHierarchy"/>
    <dgm:cxn modelId="{5DD723C9-41C9-9E45-8B01-C3BF191193B8}" type="presParOf" srcId="{551EC4E6-AE1D-DD43-B7C4-D7EFBEA2E636}" destId="{0557944E-0743-F84A-A194-D42B2C41780A}" srcOrd="5" destOrd="0" presId="urn:microsoft.com/office/officeart/2008/layout/HorizontalMultiLevelHierarchy"/>
    <dgm:cxn modelId="{AE315214-969F-FB4B-898A-B06750983398}" type="presParOf" srcId="{0557944E-0743-F84A-A194-D42B2C41780A}" destId="{F0D54D65-E074-1846-BB17-24A3CDE4DB23}" srcOrd="0" destOrd="0" presId="urn:microsoft.com/office/officeart/2008/layout/HorizontalMultiLevelHierarchy"/>
    <dgm:cxn modelId="{38A37977-D49F-104E-90C4-5085EE52EAC8}" type="presParOf" srcId="{0557944E-0743-F84A-A194-D42B2C41780A}" destId="{7C4CBA0A-9BC4-084E-9BF2-187FC530DF49}" srcOrd="1" destOrd="0" presId="urn:microsoft.com/office/officeart/2008/layout/HorizontalMultiLevelHierarchy"/>
    <dgm:cxn modelId="{A511C455-6586-354B-9A30-97C421215569}" type="presParOf" srcId="{551EC4E6-AE1D-DD43-B7C4-D7EFBEA2E636}" destId="{86E6FD9D-3F3D-C04B-9B95-5ECF875ADDDA}" srcOrd="6" destOrd="0" presId="urn:microsoft.com/office/officeart/2008/layout/HorizontalMultiLevelHierarchy"/>
    <dgm:cxn modelId="{5A2880D6-E59C-A84E-9C88-3436F285908E}" type="presParOf" srcId="{86E6FD9D-3F3D-C04B-9B95-5ECF875ADDDA}" destId="{7F7CE4B2-B406-B74E-B4D3-ECD4930F427A}" srcOrd="0" destOrd="0" presId="urn:microsoft.com/office/officeart/2008/layout/HorizontalMultiLevelHierarchy"/>
    <dgm:cxn modelId="{AEB5EBF3-59B3-994F-8F8F-F34924F834DC}" type="presParOf" srcId="{551EC4E6-AE1D-DD43-B7C4-D7EFBEA2E636}" destId="{33767652-5725-DF41-85F2-54B15A03A963}" srcOrd="7" destOrd="0" presId="urn:microsoft.com/office/officeart/2008/layout/HorizontalMultiLevelHierarchy"/>
    <dgm:cxn modelId="{EBE209A5-7845-314F-8D83-8F73F7044D9B}" type="presParOf" srcId="{33767652-5725-DF41-85F2-54B15A03A963}" destId="{D5CFE791-04E6-B742-A005-FAF93249D30D}" srcOrd="0" destOrd="0" presId="urn:microsoft.com/office/officeart/2008/layout/HorizontalMultiLevelHierarchy"/>
    <dgm:cxn modelId="{B79C63BA-3D12-104E-8270-C75160B244D1}"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2000" b="0" dirty="0" smtClean="0">
              <a:latin typeface="Microsoft YaHei" charset="-122"/>
              <a:ea typeface="Microsoft YaHei" charset="-122"/>
              <a:cs typeface="Microsoft YaHei" charset="-122"/>
            </a:rPr>
            <a:t>11.2</a:t>
          </a:r>
          <a:r>
            <a:rPr lang="zh-CN" altLang="en-US" sz="2000" b="0" dirty="0" smtClean="0">
              <a:latin typeface="Microsoft YaHei" charset="-122"/>
              <a:ea typeface="Microsoft YaHei" charset="-122"/>
              <a:cs typeface="Microsoft YaHei" charset="-122"/>
            </a:rPr>
            <a:t> 寡头垄断市场的企业决策</a:t>
          </a:r>
          <a:endParaRPr lang="zh-CN" altLang="en-US" sz="2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dirty="0" smtClean="0">
              <a:solidFill>
                <a:schemeClr val="tx1"/>
              </a:solidFill>
              <a:latin typeface="Microsoft YaHei" charset="-122"/>
              <a:ea typeface="Microsoft YaHei" charset="-122"/>
              <a:cs typeface="Microsoft YaHei" charset="-122"/>
            </a:rPr>
            <a:t>11.2.1</a:t>
          </a:r>
          <a:r>
            <a:rPr lang="zh-CN" altLang="en-US" sz="2000" dirty="0" smtClean="0">
              <a:solidFill>
                <a:schemeClr val="tx1"/>
              </a:solidFill>
              <a:latin typeface="Microsoft YaHei" charset="-122"/>
              <a:ea typeface="Microsoft YaHei" charset="-122"/>
              <a:cs typeface="Microsoft YaHei" charset="-122"/>
            </a:rPr>
            <a:t> 古诺模型</a:t>
          </a:r>
          <a:endParaRPr lang="zh-CN" altLang="en-US" sz="2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6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dirty="0" smtClean="0">
              <a:solidFill>
                <a:srgbClr val="C00000"/>
              </a:solidFill>
              <a:latin typeface="Microsoft YaHei" charset="-122"/>
              <a:ea typeface="Microsoft YaHei" charset="-122"/>
              <a:cs typeface="Microsoft YaHei" charset="-122"/>
            </a:rPr>
            <a:t>11.2.2</a:t>
          </a:r>
          <a:r>
            <a:rPr lang="zh-CN" altLang="en-US" sz="2000" dirty="0" smtClean="0">
              <a:solidFill>
                <a:srgbClr val="C00000"/>
              </a:solidFill>
              <a:latin typeface="Microsoft YaHei" charset="-122"/>
              <a:ea typeface="Microsoft YaHei" charset="-122"/>
              <a:cs typeface="Microsoft YaHei" charset="-122"/>
            </a:rPr>
            <a:t> 斯威齐模型</a:t>
          </a:r>
          <a:endParaRPr lang="zh-CN" altLang="en-US" sz="2000" dirty="0">
            <a:solidFill>
              <a:srgbClr val="C00000"/>
            </a:solidFill>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6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2000">
            <a:latin typeface="Microsoft YaHei" charset="-122"/>
            <a:ea typeface="Microsoft YaHei" charset="-122"/>
            <a:cs typeface="Microsoft YaHei" charset="-122"/>
          </a:endParaRPr>
        </a:p>
      </dgm:t>
    </dgm:pt>
    <dgm:pt modelId="{3B28FE06-6470-4D42-B175-9618125811B1}">
      <dgm:prSet phldrT="[文本]" custT="1"/>
      <dgm:spPr/>
      <dgm:t>
        <a:bodyPr/>
        <a:lstStyle/>
        <a:p>
          <a:pPr algn="l"/>
          <a:r>
            <a:rPr lang="en-US" altLang="zh-CN" sz="2000" dirty="0" smtClean="0">
              <a:latin typeface="Microsoft YaHei" charset="-122"/>
              <a:ea typeface="Microsoft YaHei" charset="-122"/>
              <a:cs typeface="Microsoft YaHei" charset="-122"/>
            </a:rPr>
            <a:t>11.2.3</a:t>
          </a:r>
          <a:r>
            <a:rPr lang="zh-CN" altLang="en-US" sz="2000" dirty="0" smtClean="0">
              <a:latin typeface="Microsoft YaHei" charset="-122"/>
              <a:ea typeface="Microsoft YaHei" charset="-122"/>
              <a:cs typeface="Microsoft YaHei" charset="-122"/>
            </a:rPr>
            <a:t> 非合作性博弈</a:t>
          </a:r>
          <a:endParaRPr lang="zh-CN" altLang="en-US" sz="2000" dirty="0">
            <a:latin typeface="Microsoft YaHei" charset="-122"/>
            <a:ea typeface="Microsoft YaHei" charset="-122"/>
            <a:cs typeface="Microsoft YaHei" charset="-122"/>
          </a:endParaRPr>
        </a:p>
      </dgm:t>
    </dgm:pt>
    <dgm:pt modelId="{92261284-C391-F14C-89B8-5ECE3F39BFC4}" type="parTrans" cxnId="{F150336E-126F-CE4F-94B1-13D1D344CCC6}">
      <dgm:prSet/>
      <dgm:spPr/>
      <dgm:t>
        <a:bodyPr/>
        <a:lstStyle/>
        <a:p>
          <a:endParaRPr lang="zh-CN" altLang="en-US"/>
        </a:p>
      </dgm:t>
    </dgm:pt>
    <dgm:pt modelId="{BDD9C3B4-87A7-2342-B052-F820FE86460B}" type="sibTrans" cxnId="{F150336E-126F-CE4F-94B1-13D1D344CCC6}">
      <dgm:prSet/>
      <dgm:spPr/>
      <dgm:t>
        <a:bodyPr/>
        <a:lstStyle/>
        <a:p>
          <a:endParaRPr lang="zh-CN" altLang="en-US"/>
        </a:p>
      </dgm:t>
    </dgm:pt>
    <dgm:pt modelId="{3202DDE1-8BAA-B84C-98CA-E1193215494D}">
      <dgm:prSet phldrT="[文本]" custT="1"/>
      <dgm:spPr/>
      <dgm:t>
        <a:bodyPr/>
        <a:lstStyle/>
        <a:p>
          <a:pPr algn="l"/>
          <a:r>
            <a:rPr lang="en-US" altLang="zh-CN" sz="2000" dirty="0" smtClean="0">
              <a:latin typeface="Microsoft YaHei" charset="-122"/>
              <a:ea typeface="Microsoft YaHei" charset="-122"/>
              <a:cs typeface="Microsoft YaHei" charset="-122"/>
            </a:rPr>
            <a:t>11.2.4</a:t>
          </a:r>
          <a:r>
            <a:rPr lang="zh-CN" altLang="en-US" sz="2000" dirty="0" smtClean="0">
              <a:latin typeface="Microsoft YaHei" charset="-122"/>
              <a:ea typeface="Microsoft YaHei" charset="-122"/>
              <a:cs typeface="Microsoft YaHei" charset="-122"/>
            </a:rPr>
            <a:t> 共谋寡头模型</a:t>
          </a:r>
          <a:endParaRPr lang="zh-CN" altLang="en-US" sz="2000" dirty="0">
            <a:latin typeface="Microsoft YaHei" charset="-122"/>
            <a:ea typeface="Microsoft YaHei" charset="-122"/>
            <a:cs typeface="Microsoft YaHei" charset="-122"/>
          </a:endParaRPr>
        </a:p>
      </dgm:t>
    </dgm:pt>
    <dgm:pt modelId="{2562A416-5985-E849-872E-04822FFDCFA8}" type="parTrans" cxnId="{724546B0-071D-B141-BC3F-266E7CB2035D}">
      <dgm:prSet/>
      <dgm:spPr/>
      <dgm:t>
        <a:bodyPr/>
        <a:lstStyle/>
        <a:p>
          <a:endParaRPr lang="zh-CN" altLang="en-US"/>
        </a:p>
      </dgm:t>
    </dgm:pt>
    <dgm:pt modelId="{D31F9BA6-100E-E049-AD58-D53F7A7E5616}" type="sibTrans" cxnId="{724546B0-071D-B141-BC3F-266E7CB2035D}">
      <dgm:prSet/>
      <dgm:spPr/>
      <dgm:t>
        <a:bodyPr/>
        <a:lstStyle/>
        <a:p>
          <a:endParaRPr lang="zh-CN" altLang="en-US"/>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8251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8251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82513"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8246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724546B0-071D-B141-BC3F-266E7CB2035D}" srcId="{CC08C8E7-D5AB-9C4F-A78B-4A8C57EB2D22}" destId="{3202DDE1-8BAA-B84C-98CA-E1193215494D}" srcOrd="3" destOrd="0" parTransId="{2562A416-5985-E849-872E-04822FFDCFA8}" sibTransId="{D31F9BA6-100E-E049-AD58-D53F7A7E5616}"/>
    <dgm:cxn modelId="{1A09EC82-C0C7-B641-A6DB-A498E089DEDA}" type="presOf" srcId="{3202DDE1-8BAA-B84C-98CA-E1193215494D}" destId="{D5CFE791-04E6-B742-A005-FAF93249D30D}" srcOrd="0" destOrd="0" presId="urn:microsoft.com/office/officeart/2008/layout/HorizontalMultiLevelHierarchy"/>
    <dgm:cxn modelId="{9F86BFAE-FF6B-B648-A070-DE96946316FC}" type="presOf" srcId="{DD5BF61D-B843-C744-B9A9-3312A1287EF4}" destId="{C852AF5D-E3CA-F844-B775-08DD6E6FB940}"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370A382D-F6B8-1E4F-A61A-DD932A1E9AFF}" type="presOf" srcId="{A73DCD64-89DF-3E4C-9543-0D417B51464E}" destId="{F726EDD3-E670-9B47-8786-4F599884289D}" srcOrd="1" destOrd="0" presId="urn:microsoft.com/office/officeart/2008/layout/HorizontalMultiLevelHierarchy"/>
    <dgm:cxn modelId="{10368389-AD04-1A4E-A032-074A94C9C2A6}" type="presOf" srcId="{CC08C8E7-D5AB-9C4F-A78B-4A8C57EB2D22}" destId="{7111AE39-B455-7C4D-91F4-9E37E3822D07}" srcOrd="0" destOrd="0" presId="urn:microsoft.com/office/officeart/2008/layout/HorizontalMultiLevelHierarchy"/>
    <dgm:cxn modelId="{C332EEA7-B8C9-6142-AB51-FB6C698A4115}" type="presOf" srcId="{2562A416-5985-E849-872E-04822FFDCFA8}" destId="{86E6FD9D-3F3D-C04B-9B95-5ECF875ADDDA}" srcOrd="0" destOrd="0" presId="urn:microsoft.com/office/officeart/2008/layout/HorizontalMultiLevelHierarchy"/>
    <dgm:cxn modelId="{707A4EC2-1676-314F-82C5-4199101774C7}" type="presOf" srcId="{BDC2CFA9-99C6-8347-9628-F8B57513FB8C}" destId="{93180932-306E-E545-95F9-2A5635FDC9F1}" srcOrd="0" destOrd="0" presId="urn:microsoft.com/office/officeart/2008/layout/HorizontalMultiLevelHierarchy"/>
    <dgm:cxn modelId="{C126E53E-7BC0-F542-9D67-FAA28EB5B613}" type="presOf" srcId="{A73DCD64-89DF-3E4C-9543-0D417B51464E}" destId="{082A771F-69AF-7C4C-86CB-DF1CD8CB6581}" srcOrd="0" destOrd="0" presId="urn:microsoft.com/office/officeart/2008/layout/HorizontalMultiLevelHierarchy"/>
    <dgm:cxn modelId="{815F97F4-F0CD-5A46-A0EA-3BE2F64C4D08}" type="presOf" srcId="{2EFE4671-8583-3540-9262-1FC578B666F4}" destId="{3013142F-A3C7-F746-853E-2CA8B540A8DE}" srcOrd="0" destOrd="0" presId="urn:microsoft.com/office/officeart/2008/layout/HorizontalMultiLevelHierarchy"/>
    <dgm:cxn modelId="{41243928-CB34-8A44-98E5-1A7E2FCE0670}" type="presOf" srcId="{3B28FE06-6470-4D42-B175-9618125811B1}" destId="{F0D54D65-E074-1846-BB17-24A3CDE4DB23}" srcOrd="0" destOrd="0" presId="urn:microsoft.com/office/officeart/2008/layout/HorizontalMultiLevelHierarchy"/>
    <dgm:cxn modelId="{CF6F7FF6-B5A1-B549-84C3-10489E31C0E0}" type="presOf" srcId="{2562A416-5985-E849-872E-04822FFDCFA8}" destId="{7F7CE4B2-B406-B74E-B4D3-ECD4930F427A}" srcOrd="1" destOrd="0" presId="urn:microsoft.com/office/officeart/2008/layout/HorizontalMultiLevelHierarchy"/>
    <dgm:cxn modelId="{0193295A-E13B-7846-94C5-C6329796BB0F}" type="presOf" srcId="{92261284-C391-F14C-89B8-5ECE3F39BFC4}" destId="{836F6CA1-9891-AD49-8F4F-AA430C5500F3}" srcOrd="1"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A6388B82-2C55-3449-A8EE-A7AB6E6880BD}"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80980220-D583-F247-A73C-806D0065D51C}" type="presOf" srcId="{773FD5F0-F007-F148-886B-86E72F86266E}" destId="{D3E2E567-EC04-E743-9B8C-985408EA1058}" srcOrd="0" destOrd="0" presId="urn:microsoft.com/office/officeart/2008/layout/HorizontalMultiLevelHierarchy"/>
    <dgm:cxn modelId="{854C8E61-E449-8D48-88F7-D53646675EB6}" type="presOf" srcId="{92261284-C391-F14C-89B8-5ECE3F39BFC4}" destId="{973A71B1-22F8-3746-9783-BB442DE15816}" srcOrd="0" destOrd="0" presId="urn:microsoft.com/office/officeart/2008/layout/HorizontalMultiLevelHierarchy"/>
    <dgm:cxn modelId="{32A6ED26-8316-814E-9807-1964E6657541}" type="presParOf" srcId="{3013142F-A3C7-F746-853E-2CA8B540A8DE}" destId="{B764B132-0961-414E-B6FA-FB0C6C1C6CED}" srcOrd="0" destOrd="0" presId="urn:microsoft.com/office/officeart/2008/layout/HorizontalMultiLevelHierarchy"/>
    <dgm:cxn modelId="{2FF0A211-2728-2A41-B97C-1EC83B773E50}" type="presParOf" srcId="{B764B132-0961-414E-B6FA-FB0C6C1C6CED}" destId="{7111AE39-B455-7C4D-91F4-9E37E3822D07}" srcOrd="0" destOrd="0" presId="urn:microsoft.com/office/officeart/2008/layout/HorizontalMultiLevelHierarchy"/>
    <dgm:cxn modelId="{94979286-E404-294D-928B-740A4B281348}" type="presParOf" srcId="{B764B132-0961-414E-B6FA-FB0C6C1C6CED}" destId="{551EC4E6-AE1D-DD43-B7C4-D7EFBEA2E636}" srcOrd="1" destOrd="0" presId="urn:microsoft.com/office/officeart/2008/layout/HorizontalMultiLevelHierarchy"/>
    <dgm:cxn modelId="{C1145845-9301-CB42-8E10-ABC8B226EAC3}" type="presParOf" srcId="{551EC4E6-AE1D-DD43-B7C4-D7EFBEA2E636}" destId="{082A771F-69AF-7C4C-86CB-DF1CD8CB6581}" srcOrd="0" destOrd="0" presId="urn:microsoft.com/office/officeart/2008/layout/HorizontalMultiLevelHierarchy"/>
    <dgm:cxn modelId="{3421ABA1-B293-5340-B3AB-DB7FAD74FABA}" type="presParOf" srcId="{082A771F-69AF-7C4C-86CB-DF1CD8CB6581}" destId="{F726EDD3-E670-9B47-8786-4F599884289D}" srcOrd="0" destOrd="0" presId="urn:microsoft.com/office/officeart/2008/layout/HorizontalMultiLevelHierarchy"/>
    <dgm:cxn modelId="{BA577D01-9F45-E84E-9EE4-118C7F956C81}" type="presParOf" srcId="{551EC4E6-AE1D-DD43-B7C4-D7EFBEA2E636}" destId="{7B40AE63-0EA3-0747-BCE5-5F3AB0355BF2}" srcOrd="1" destOrd="0" presId="urn:microsoft.com/office/officeart/2008/layout/HorizontalMultiLevelHierarchy"/>
    <dgm:cxn modelId="{7DB585FE-F2B4-F947-A0E2-7C89DE632C4D}" type="presParOf" srcId="{7B40AE63-0EA3-0747-BCE5-5F3AB0355BF2}" destId="{C852AF5D-E3CA-F844-B775-08DD6E6FB940}" srcOrd="0" destOrd="0" presId="urn:microsoft.com/office/officeart/2008/layout/HorizontalMultiLevelHierarchy"/>
    <dgm:cxn modelId="{0BE5D8B2-914E-BC44-B0BE-A451C76499CD}" type="presParOf" srcId="{7B40AE63-0EA3-0747-BCE5-5F3AB0355BF2}" destId="{30463D07-8E7F-3146-97CE-76CE82648742}" srcOrd="1" destOrd="0" presId="urn:microsoft.com/office/officeart/2008/layout/HorizontalMultiLevelHierarchy"/>
    <dgm:cxn modelId="{32ACC2EF-A248-B741-AC27-D5E3B0EDC2AA}" type="presParOf" srcId="{551EC4E6-AE1D-DD43-B7C4-D7EFBEA2E636}" destId="{93180932-306E-E545-95F9-2A5635FDC9F1}" srcOrd="2" destOrd="0" presId="urn:microsoft.com/office/officeart/2008/layout/HorizontalMultiLevelHierarchy"/>
    <dgm:cxn modelId="{9860E07E-142D-884E-B0E9-8CB00E68AC53}" type="presParOf" srcId="{93180932-306E-E545-95F9-2A5635FDC9F1}" destId="{7A2CD5A7-70D6-DE44-803D-0740544CB367}" srcOrd="0" destOrd="0" presId="urn:microsoft.com/office/officeart/2008/layout/HorizontalMultiLevelHierarchy"/>
    <dgm:cxn modelId="{2943CAF9-3354-2E48-A759-FC5E9DAD29C6}" type="presParOf" srcId="{551EC4E6-AE1D-DD43-B7C4-D7EFBEA2E636}" destId="{A0C9905E-6DBF-7645-94A7-C4BCDADC46B9}" srcOrd="3" destOrd="0" presId="urn:microsoft.com/office/officeart/2008/layout/HorizontalMultiLevelHierarchy"/>
    <dgm:cxn modelId="{7EA86700-BB2A-F647-8164-C78DD25A585B}" type="presParOf" srcId="{A0C9905E-6DBF-7645-94A7-C4BCDADC46B9}" destId="{D3E2E567-EC04-E743-9B8C-985408EA1058}" srcOrd="0" destOrd="0" presId="urn:microsoft.com/office/officeart/2008/layout/HorizontalMultiLevelHierarchy"/>
    <dgm:cxn modelId="{1E5678B6-AEA7-F64D-BFA7-160D10A48414}" type="presParOf" srcId="{A0C9905E-6DBF-7645-94A7-C4BCDADC46B9}" destId="{1488A531-D252-B440-B1DA-4363F37F8970}" srcOrd="1" destOrd="0" presId="urn:microsoft.com/office/officeart/2008/layout/HorizontalMultiLevelHierarchy"/>
    <dgm:cxn modelId="{0B5D51D4-B40E-4942-8772-0CEB2E2A2801}" type="presParOf" srcId="{551EC4E6-AE1D-DD43-B7C4-D7EFBEA2E636}" destId="{973A71B1-22F8-3746-9783-BB442DE15816}" srcOrd="4" destOrd="0" presId="urn:microsoft.com/office/officeart/2008/layout/HorizontalMultiLevelHierarchy"/>
    <dgm:cxn modelId="{57C38C2C-21DF-C648-8597-4488C848BC9B}" type="presParOf" srcId="{973A71B1-22F8-3746-9783-BB442DE15816}" destId="{836F6CA1-9891-AD49-8F4F-AA430C5500F3}" srcOrd="0" destOrd="0" presId="urn:microsoft.com/office/officeart/2008/layout/HorizontalMultiLevelHierarchy"/>
    <dgm:cxn modelId="{F4FBDA4E-FDEC-E746-95A5-E66B2E44C9A5}" type="presParOf" srcId="{551EC4E6-AE1D-DD43-B7C4-D7EFBEA2E636}" destId="{0557944E-0743-F84A-A194-D42B2C41780A}" srcOrd="5" destOrd="0" presId="urn:microsoft.com/office/officeart/2008/layout/HorizontalMultiLevelHierarchy"/>
    <dgm:cxn modelId="{4B60DA07-5D87-E044-87E1-A24932ADEEE1}" type="presParOf" srcId="{0557944E-0743-F84A-A194-D42B2C41780A}" destId="{F0D54D65-E074-1846-BB17-24A3CDE4DB23}" srcOrd="0" destOrd="0" presId="urn:microsoft.com/office/officeart/2008/layout/HorizontalMultiLevelHierarchy"/>
    <dgm:cxn modelId="{CE81E40D-AA7C-5742-9097-3B3BABE264CD}" type="presParOf" srcId="{0557944E-0743-F84A-A194-D42B2C41780A}" destId="{7C4CBA0A-9BC4-084E-9BF2-187FC530DF49}" srcOrd="1" destOrd="0" presId="urn:microsoft.com/office/officeart/2008/layout/HorizontalMultiLevelHierarchy"/>
    <dgm:cxn modelId="{6BBB3C37-1E5D-8943-88AB-6831D001DA85}" type="presParOf" srcId="{551EC4E6-AE1D-DD43-B7C4-D7EFBEA2E636}" destId="{86E6FD9D-3F3D-C04B-9B95-5ECF875ADDDA}" srcOrd="6" destOrd="0" presId="urn:microsoft.com/office/officeart/2008/layout/HorizontalMultiLevelHierarchy"/>
    <dgm:cxn modelId="{F24D2AC6-3F02-884F-AC47-D74A38D5FD08}" type="presParOf" srcId="{86E6FD9D-3F3D-C04B-9B95-5ECF875ADDDA}" destId="{7F7CE4B2-B406-B74E-B4D3-ECD4930F427A}" srcOrd="0" destOrd="0" presId="urn:microsoft.com/office/officeart/2008/layout/HorizontalMultiLevelHierarchy"/>
    <dgm:cxn modelId="{306737F1-F46B-E04F-814C-00937CBBD704}" type="presParOf" srcId="{551EC4E6-AE1D-DD43-B7C4-D7EFBEA2E636}" destId="{33767652-5725-DF41-85F2-54B15A03A963}" srcOrd="7" destOrd="0" presId="urn:microsoft.com/office/officeart/2008/layout/HorizontalMultiLevelHierarchy"/>
    <dgm:cxn modelId="{A96FE0CC-B261-4D40-991C-3E39B2DBBEA3}" type="presParOf" srcId="{33767652-5725-DF41-85F2-54B15A03A963}" destId="{D5CFE791-04E6-B742-A005-FAF93249D30D}" srcOrd="0" destOrd="0" presId="urn:microsoft.com/office/officeart/2008/layout/HorizontalMultiLevelHierarchy"/>
    <dgm:cxn modelId="{A8DF87D3-0878-E54F-A949-20C7427080D5}"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CED33054-9FC0-1C4F-85B1-9A59CB0DF32E}" type="presOf" srcId="{773FD5F0-F007-F148-886B-86E72F86266E}" destId="{D3E2E567-EC04-E743-9B8C-985408EA1058}" srcOrd="0"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9C562B5E-B318-294C-8106-1A25B3E02F2E}" type="presOf" srcId="{3B28FE06-6470-4D42-B175-9618125811B1}" destId="{F0D54D65-E074-1846-BB17-24A3CDE4DB23}" srcOrd="0" destOrd="0" presId="urn:microsoft.com/office/officeart/2008/layout/HorizontalMultiLevelHierarchy"/>
    <dgm:cxn modelId="{83312AD7-DF2F-CB48-895C-A320692B6681}" type="presOf" srcId="{3202DDE1-8BAA-B84C-98CA-E1193215494D}" destId="{D5CFE791-04E6-B742-A005-FAF93249D30D}" srcOrd="0" destOrd="0" presId="urn:microsoft.com/office/officeart/2008/layout/HorizontalMultiLevelHierarchy"/>
    <dgm:cxn modelId="{EBE200D5-0673-444D-BB0B-7F772B3CA606}" type="presOf" srcId="{2EFE4671-8583-3540-9262-1FC578B666F4}" destId="{3013142F-A3C7-F746-853E-2CA8B540A8DE}" srcOrd="0" destOrd="0" presId="urn:microsoft.com/office/officeart/2008/layout/HorizontalMultiLevelHierarchy"/>
    <dgm:cxn modelId="{EA895021-3414-6E4D-8A4A-159BB6A97543}" type="presOf" srcId="{2562A416-5985-E849-872E-04822FFDCFA8}" destId="{7F7CE4B2-B406-B74E-B4D3-ECD4930F427A}" srcOrd="1" destOrd="0" presId="urn:microsoft.com/office/officeart/2008/layout/HorizontalMultiLevelHierarchy"/>
    <dgm:cxn modelId="{D0980E42-E471-7046-B3C4-F0DAE54CFD54}" type="presOf" srcId="{BDC2CFA9-99C6-8347-9628-F8B57513FB8C}" destId="{7A2CD5A7-70D6-DE44-803D-0740544CB367}" srcOrd="1" destOrd="0" presId="urn:microsoft.com/office/officeart/2008/layout/HorizontalMultiLevelHierarchy"/>
    <dgm:cxn modelId="{35E8205B-69AB-4C45-99DD-D31C18297239}" type="presOf" srcId="{CC08C8E7-D5AB-9C4F-A78B-4A8C57EB2D22}" destId="{7111AE39-B455-7C4D-91F4-9E37E3822D07}" srcOrd="0" destOrd="0" presId="urn:microsoft.com/office/officeart/2008/layout/HorizontalMultiLevelHierarchy"/>
    <dgm:cxn modelId="{048EF73D-CF86-C44C-BB4E-1EF6A4BA8D05}" type="presOf" srcId="{A73DCD64-89DF-3E4C-9543-0D417B51464E}" destId="{F726EDD3-E670-9B47-8786-4F599884289D}" srcOrd="1" destOrd="0" presId="urn:microsoft.com/office/officeart/2008/layout/HorizontalMultiLevelHierarchy"/>
    <dgm:cxn modelId="{C4091A8D-6389-2541-852E-CB70A323A6C1}" type="presOf" srcId="{92261284-C391-F14C-89B8-5ECE3F39BFC4}" destId="{973A71B1-22F8-3746-9783-BB442DE15816}" srcOrd="0" destOrd="0" presId="urn:microsoft.com/office/officeart/2008/layout/HorizontalMultiLevelHierarchy"/>
    <dgm:cxn modelId="{71AC0552-13A7-6943-AFCC-F7212423B1C4}" type="presOf" srcId="{DD5BF61D-B843-C744-B9A9-3312A1287EF4}" destId="{C852AF5D-E3CA-F844-B775-08DD6E6FB940}" srcOrd="0" destOrd="0" presId="urn:microsoft.com/office/officeart/2008/layout/HorizontalMultiLevelHierarchy"/>
    <dgm:cxn modelId="{A8E9E2A5-3CC5-AC4D-9317-16D10D06FE1E}" type="presOf" srcId="{2562A416-5985-E849-872E-04822FFDCFA8}" destId="{86E6FD9D-3F3D-C04B-9B95-5ECF875ADDDA}"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51990904-0521-CD4A-B63A-6FF781EE765E}" type="presOf" srcId="{BDC2CFA9-99C6-8347-9628-F8B57513FB8C}" destId="{93180932-306E-E545-95F9-2A5635FDC9F1}" srcOrd="0" destOrd="0" presId="urn:microsoft.com/office/officeart/2008/layout/HorizontalMultiLevelHierarchy"/>
    <dgm:cxn modelId="{98D68818-BA44-EF4C-85E4-6BCE5D589942}" type="presOf" srcId="{A73DCD64-89DF-3E4C-9543-0D417B51464E}" destId="{082A771F-69AF-7C4C-86CB-DF1CD8CB6581}" srcOrd="0" destOrd="0" presId="urn:microsoft.com/office/officeart/2008/layout/HorizontalMultiLevelHierarchy"/>
    <dgm:cxn modelId="{37B434A2-9314-F942-9411-D4BAF423AD2A}" type="presOf" srcId="{92261284-C391-F14C-89B8-5ECE3F39BFC4}" destId="{836F6CA1-9891-AD49-8F4F-AA430C5500F3}"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CC2A6274-47B0-0144-BF16-76432DF9E324}" type="presParOf" srcId="{3013142F-A3C7-F746-853E-2CA8B540A8DE}" destId="{B764B132-0961-414E-B6FA-FB0C6C1C6CED}" srcOrd="0" destOrd="0" presId="urn:microsoft.com/office/officeart/2008/layout/HorizontalMultiLevelHierarchy"/>
    <dgm:cxn modelId="{0644834C-F89B-2D47-B2DF-2922637CEA35}" type="presParOf" srcId="{B764B132-0961-414E-B6FA-FB0C6C1C6CED}" destId="{7111AE39-B455-7C4D-91F4-9E37E3822D07}" srcOrd="0" destOrd="0" presId="urn:microsoft.com/office/officeart/2008/layout/HorizontalMultiLevelHierarchy"/>
    <dgm:cxn modelId="{1664F0B8-469D-7141-9C13-777E4662A934}" type="presParOf" srcId="{B764B132-0961-414E-B6FA-FB0C6C1C6CED}" destId="{551EC4E6-AE1D-DD43-B7C4-D7EFBEA2E636}" srcOrd="1" destOrd="0" presId="urn:microsoft.com/office/officeart/2008/layout/HorizontalMultiLevelHierarchy"/>
    <dgm:cxn modelId="{E6DA1D44-2ED3-C748-A4BB-1CDA9B84FA15}" type="presParOf" srcId="{551EC4E6-AE1D-DD43-B7C4-D7EFBEA2E636}" destId="{082A771F-69AF-7C4C-86CB-DF1CD8CB6581}" srcOrd="0" destOrd="0" presId="urn:microsoft.com/office/officeart/2008/layout/HorizontalMultiLevelHierarchy"/>
    <dgm:cxn modelId="{E221777A-56B3-6B40-A8BA-47CB850A21AB}" type="presParOf" srcId="{082A771F-69AF-7C4C-86CB-DF1CD8CB6581}" destId="{F726EDD3-E670-9B47-8786-4F599884289D}" srcOrd="0" destOrd="0" presId="urn:microsoft.com/office/officeart/2008/layout/HorizontalMultiLevelHierarchy"/>
    <dgm:cxn modelId="{049C4462-0EEC-3E42-A79D-DB790CF6CAF9}" type="presParOf" srcId="{551EC4E6-AE1D-DD43-B7C4-D7EFBEA2E636}" destId="{7B40AE63-0EA3-0747-BCE5-5F3AB0355BF2}" srcOrd="1" destOrd="0" presId="urn:microsoft.com/office/officeart/2008/layout/HorizontalMultiLevelHierarchy"/>
    <dgm:cxn modelId="{EE8F0EF3-7CEA-AB46-B931-E0D44D0FE025}" type="presParOf" srcId="{7B40AE63-0EA3-0747-BCE5-5F3AB0355BF2}" destId="{C852AF5D-E3CA-F844-B775-08DD6E6FB940}" srcOrd="0" destOrd="0" presId="urn:microsoft.com/office/officeart/2008/layout/HorizontalMultiLevelHierarchy"/>
    <dgm:cxn modelId="{649A1761-97E1-174A-93C0-2CA35B1292B7}" type="presParOf" srcId="{7B40AE63-0EA3-0747-BCE5-5F3AB0355BF2}" destId="{30463D07-8E7F-3146-97CE-76CE82648742}" srcOrd="1" destOrd="0" presId="urn:microsoft.com/office/officeart/2008/layout/HorizontalMultiLevelHierarchy"/>
    <dgm:cxn modelId="{01AF0F8C-F723-C34C-A285-952905BDA8BC}" type="presParOf" srcId="{551EC4E6-AE1D-DD43-B7C4-D7EFBEA2E636}" destId="{93180932-306E-E545-95F9-2A5635FDC9F1}" srcOrd="2" destOrd="0" presId="urn:microsoft.com/office/officeart/2008/layout/HorizontalMultiLevelHierarchy"/>
    <dgm:cxn modelId="{0160231E-15D2-B241-83D0-2B83F6FF4425}" type="presParOf" srcId="{93180932-306E-E545-95F9-2A5635FDC9F1}" destId="{7A2CD5A7-70D6-DE44-803D-0740544CB367}" srcOrd="0" destOrd="0" presId="urn:microsoft.com/office/officeart/2008/layout/HorizontalMultiLevelHierarchy"/>
    <dgm:cxn modelId="{BFC1D1A9-FDDD-7147-9E48-232ECB688FBC}" type="presParOf" srcId="{551EC4E6-AE1D-DD43-B7C4-D7EFBEA2E636}" destId="{A0C9905E-6DBF-7645-94A7-C4BCDADC46B9}" srcOrd="3" destOrd="0" presId="urn:microsoft.com/office/officeart/2008/layout/HorizontalMultiLevelHierarchy"/>
    <dgm:cxn modelId="{FD472FB5-125B-FD41-9EB6-DF0DA5487BB8}" type="presParOf" srcId="{A0C9905E-6DBF-7645-94A7-C4BCDADC46B9}" destId="{D3E2E567-EC04-E743-9B8C-985408EA1058}" srcOrd="0" destOrd="0" presId="urn:microsoft.com/office/officeart/2008/layout/HorizontalMultiLevelHierarchy"/>
    <dgm:cxn modelId="{6967EB50-DE03-0C4A-BF43-AD341C3A1251}" type="presParOf" srcId="{A0C9905E-6DBF-7645-94A7-C4BCDADC46B9}" destId="{1488A531-D252-B440-B1DA-4363F37F8970}" srcOrd="1" destOrd="0" presId="urn:microsoft.com/office/officeart/2008/layout/HorizontalMultiLevelHierarchy"/>
    <dgm:cxn modelId="{79198CB3-1A93-F043-B610-95B888687478}" type="presParOf" srcId="{551EC4E6-AE1D-DD43-B7C4-D7EFBEA2E636}" destId="{973A71B1-22F8-3746-9783-BB442DE15816}" srcOrd="4" destOrd="0" presId="urn:microsoft.com/office/officeart/2008/layout/HorizontalMultiLevelHierarchy"/>
    <dgm:cxn modelId="{4D863FA1-28D4-0748-AC71-C2C1E19AF659}" type="presParOf" srcId="{973A71B1-22F8-3746-9783-BB442DE15816}" destId="{836F6CA1-9891-AD49-8F4F-AA430C5500F3}" srcOrd="0" destOrd="0" presId="urn:microsoft.com/office/officeart/2008/layout/HorizontalMultiLevelHierarchy"/>
    <dgm:cxn modelId="{2294D78D-80B4-C84E-B750-4B58B1149699}" type="presParOf" srcId="{551EC4E6-AE1D-DD43-B7C4-D7EFBEA2E636}" destId="{0557944E-0743-F84A-A194-D42B2C41780A}" srcOrd="5" destOrd="0" presId="urn:microsoft.com/office/officeart/2008/layout/HorizontalMultiLevelHierarchy"/>
    <dgm:cxn modelId="{703F47A7-9121-594F-AE4F-B43917131C39}" type="presParOf" srcId="{0557944E-0743-F84A-A194-D42B2C41780A}" destId="{F0D54D65-E074-1846-BB17-24A3CDE4DB23}" srcOrd="0" destOrd="0" presId="urn:microsoft.com/office/officeart/2008/layout/HorizontalMultiLevelHierarchy"/>
    <dgm:cxn modelId="{D41390C2-77B2-3A47-9F6C-C22A37CDE294}" type="presParOf" srcId="{0557944E-0743-F84A-A194-D42B2C41780A}" destId="{7C4CBA0A-9BC4-084E-9BF2-187FC530DF49}" srcOrd="1" destOrd="0" presId="urn:microsoft.com/office/officeart/2008/layout/HorizontalMultiLevelHierarchy"/>
    <dgm:cxn modelId="{98EB0138-7EE1-194D-95B0-479C8E2B4417}" type="presParOf" srcId="{551EC4E6-AE1D-DD43-B7C4-D7EFBEA2E636}" destId="{86E6FD9D-3F3D-C04B-9B95-5ECF875ADDDA}" srcOrd="6" destOrd="0" presId="urn:microsoft.com/office/officeart/2008/layout/HorizontalMultiLevelHierarchy"/>
    <dgm:cxn modelId="{39A7AC46-D1DC-6F4E-A932-EB04F1121848}" type="presParOf" srcId="{86E6FD9D-3F3D-C04B-9B95-5ECF875ADDDA}" destId="{7F7CE4B2-B406-B74E-B4D3-ECD4930F427A}" srcOrd="0" destOrd="0" presId="urn:microsoft.com/office/officeart/2008/layout/HorizontalMultiLevelHierarchy"/>
    <dgm:cxn modelId="{7B0A9111-00A6-CF4D-9397-FC84A0F2A67A}" type="presParOf" srcId="{551EC4E6-AE1D-DD43-B7C4-D7EFBEA2E636}" destId="{33767652-5725-DF41-85F2-54B15A03A963}" srcOrd="7" destOrd="0" presId="urn:microsoft.com/office/officeart/2008/layout/HorizontalMultiLevelHierarchy"/>
    <dgm:cxn modelId="{6A1FF0EB-2AA5-4240-8FF5-FC57EE9D3EDE}" type="presParOf" srcId="{33767652-5725-DF41-85F2-54B15A03A963}" destId="{D5CFE791-04E6-B742-A005-FAF93249D30D}" srcOrd="0" destOrd="0" presId="urn:microsoft.com/office/officeart/2008/layout/HorizontalMultiLevelHierarchy"/>
    <dgm:cxn modelId="{8E99DDAF-2749-7D4F-858D-0EE8ACB544F1}"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00C34122-D1D8-5845-90EC-3DE68E73B121}" type="presOf" srcId="{92261284-C391-F14C-89B8-5ECE3F39BFC4}" destId="{836F6CA1-9891-AD49-8F4F-AA430C5500F3}"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3850ABF6-7CE5-714A-9FB0-5091EAC0FE74}"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CCA0C2F5-B4E0-7941-B26B-254ED1C9ACA9}" type="presOf" srcId="{BDC2CFA9-99C6-8347-9628-F8B57513FB8C}" destId="{7A2CD5A7-70D6-DE44-803D-0740544CB367}" srcOrd="1" destOrd="0" presId="urn:microsoft.com/office/officeart/2008/layout/HorizontalMultiLevelHierarchy"/>
    <dgm:cxn modelId="{43A0B1BF-62A0-9747-A8B4-D5E94FA0D0C2}" type="presOf" srcId="{DD5BF61D-B843-C744-B9A9-3312A1287EF4}" destId="{C852AF5D-E3CA-F844-B775-08DD6E6FB940}" srcOrd="0" destOrd="0" presId="urn:microsoft.com/office/officeart/2008/layout/HorizontalMultiLevelHierarchy"/>
    <dgm:cxn modelId="{7ED25AE3-C9BC-8F41-9112-A6868CD0BF6F}" type="presOf" srcId="{CC08C8E7-D5AB-9C4F-A78B-4A8C57EB2D22}" destId="{7111AE39-B455-7C4D-91F4-9E37E3822D07}" srcOrd="0" destOrd="0" presId="urn:microsoft.com/office/officeart/2008/layout/HorizontalMultiLevelHierarchy"/>
    <dgm:cxn modelId="{BA9D8D74-E233-4740-ACFD-9A06AA2FE6CB}" type="presOf" srcId="{3B28FE06-6470-4D42-B175-9618125811B1}" destId="{F0D54D65-E074-1846-BB17-24A3CDE4DB23}" srcOrd="0" destOrd="0" presId="urn:microsoft.com/office/officeart/2008/layout/HorizontalMultiLevelHierarchy"/>
    <dgm:cxn modelId="{CE639FCA-594A-8B43-9F59-8675E93D0071}" type="presOf" srcId="{2EFE4671-8583-3540-9262-1FC578B666F4}" destId="{3013142F-A3C7-F746-853E-2CA8B540A8DE}" srcOrd="0" destOrd="0" presId="urn:microsoft.com/office/officeart/2008/layout/HorizontalMultiLevelHierarchy"/>
    <dgm:cxn modelId="{7C63B1D4-119C-5046-8099-ABFE00D7BE43}" type="presOf" srcId="{BDC2CFA9-99C6-8347-9628-F8B57513FB8C}" destId="{93180932-306E-E545-95F9-2A5635FDC9F1}"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F97B9804-BAE2-E94B-95B9-97DC6B12CFC7}" type="presOf" srcId="{2562A416-5985-E849-872E-04822FFDCFA8}" destId="{7F7CE4B2-B406-B74E-B4D3-ECD4930F427A}" srcOrd="1" destOrd="0" presId="urn:microsoft.com/office/officeart/2008/layout/HorizontalMultiLevelHierarchy"/>
    <dgm:cxn modelId="{4EED09FB-8BC0-D241-9AE8-10BDC228D5D8}"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7FA458A-D77C-CF4E-BB14-E3B902FE7C27}" type="presOf" srcId="{A73DCD64-89DF-3E4C-9543-0D417B51464E}" destId="{F726EDD3-E670-9B47-8786-4F599884289D}" srcOrd="1" destOrd="0" presId="urn:microsoft.com/office/officeart/2008/layout/HorizontalMultiLevelHierarchy"/>
    <dgm:cxn modelId="{3D20663B-F218-FB40-B071-2DE42C755741}" type="presOf" srcId="{92261284-C391-F14C-89B8-5ECE3F39BFC4}" destId="{973A71B1-22F8-3746-9783-BB442DE15816}" srcOrd="0" destOrd="0" presId="urn:microsoft.com/office/officeart/2008/layout/HorizontalMultiLevelHierarchy"/>
    <dgm:cxn modelId="{B1F6C189-47E2-9C4B-B320-8EDBEA4919D7}" type="presOf" srcId="{2562A416-5985-E849-872E-04822FFDCFA8}" destId="{86E6FD9D-3F3D-C04B-9B95-5ECF875ADDDA}" srcOrd="0"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122A6704-F42B-AF42-804C-E28DBDE4DF2F}" type="presOf" srcId="{3202DDE1-8BAA-B84C-98CA-E1193215494D}" destId="{D5CFE791-04E6-B742-A005-FAF93249D30D}" srcOrd="0" destOrd="0" presId="urn:microsoft.com/office/officeart/2008/layout/HorizontalMultiLevelHierarchy"/>
    <dgm:cxn modelId="{A8575208-6FCF-A24C-9DE5-F78C4E5910F3}" type="presParOf" srcId="{3013142F-A3C7-F746-853E-2CA8B540A8DE}" destId="{B764B132-0961-414E-B6FA-FB0C6C1C6CED}" srcOrd="0" destOrd="0" presId="urn:microsoft.com/office/officeart/2008/layout/HorizontalMultiLevelHierarchy"/>
    <dgm:cxn modelId="{20810071-26B9-C044-A501-0C3FE7BA774D}" type="presParOf" srcId="{B764B132-0961-414E-B6FA-FB0C6C1C6CED}" destId="{7111AE39-B455-7C4D-91F4-9E37E3822D07}" srcOrd="0" destOrd="0" presId="urn:microsoft.com/office/officeart/2008/layout/HorizontalMultiLevelHierarchy"/>
    <dgm:cxn modelId="{09F2CE0F-FEA8-8646-90E7-10471D61CB02}" type="presParOf" srcId="{B764B132-0961-414E-B6FA-FB0C6C1C6CED}" destId="{551EC4E6-AE1D-DD43-B7C4-D7EFBEA2E636}" srcOrd="1" destOrd="0" presId="urn:microsoft.com/office/officeart/2008/layout/HorizontalMultiLevelHierarchy"/>
    <dgm:cxn modelId="{4C9C90EB-E58F-7843-974D-C462AD005FFD}" type="presParOf" srcId="{551EC4E6-AE1D-DD43-B7C4-D7EFBEA2E636}" destId="{082A771F-69AF-7C4C-86CB-DF1CD8CB6581}" srcOrd="0" destOrd="0" presId="urn:microsoft.com/office/officeart/2008/layout/HorizontalMultiLevelHierarchy"/>
    <dgm:cxn modelId="{B4174238-DFFD-D349-9A2D-764A6496F2FF}" type="presParOf" srcId="{082A771F-69AF-7C4C-86CB-DF1CD8CB6581}" destId="{F726EDD3-E670-9B47-8786-4F599884289D}" srcOrd="0" destOrd="0" presId="urn:microsoft.com/office/officeart/2008/layout/HorizontalMultiLevelHierarchy"/>
    <dgm:cxn modelId="{DBCD384B-8BCE-A441-91FE-E487194997EB}" type="presParOf" srcId="{551EC4E6-AE1D-DD43-B7C4-D7EFBEA2E636}" destId="{7B40AE63-0EA3-0747-BCE5-5F3AB0355BF2}" srcOrd="1" destOrd="0" presId="urn:microsoft.com/office/officeart/2008/layout/HorizontalMultiLevelHierarchy"/>
    <dgm:cxn modelId="{69084204-4876-3040-B780-941FC7A67575}" type="presParOf" srcId="{7B40AE63-0EA3-0747-BCE5-5F3AB0355BF2}" destId="{C852AF5D-E3CA-F844-B775-08DD6E6FB940}" srcOrd="0" destOrd="0" presId="urn:microsoft.com/office/officeart/2008/layout/HorizontalMultiLevelHierarchy"/>
    <dgm:cxn modelId="{E09C9354-E575-F14D-89D9-6FC098F08951}" type="presParOf" srcId="{7B40AE63-0EA3-0747-BCE5-5F3AB0355BF2}" destId="{30463D07-8E7F-3146-97CE-76CE82648742}" srcOrd="1" destOrd="0" presId="urn:microsoft.com/office/officeart/2008/layout/HorizontalMultiLevelHierarchy"/>
    <dgm:cxn modelId="{9A1D3DA5-B084-7543-A3A0-D5D8E8495FB9}" type="presParOf" srcId="{551EC4E6-AE1D-DD43-B7C4-D7EFBEA2E636}" destId="{93180932-306E-E545-95F9-2A5635FDC9F1}" srcOrd="2" destOrd="0" presId="urn:microsoft.com/office/officeart/2008/layout/HorizontalMultiLevelHierarchy"/>
    <dgm:cxn modelId="{16D341EF-BF47-754F-A71C-C9E34D9B49F4}" type="presParOf" srcId="{93180932-306E-E545-95F9-2A5635FDC9F1}" destId="{7A2CD5A7-70D6-DE44-803D-0740544CB367}" srcOrd="0" destOrd="0" presId="urn:microsoft.com/office/officeart/2008/layout/HorizontalMultiLevelHierarchy"/>
    <dgm:cxn modelId="{7B86E003-9FB7-D746-A3A5-7140173F16E2}" type="presParOf" srcId="{551EC4E6-AE1D-DD43-B7C4-D7EFBEA2E636}" destId="{A0C9905E-6DBF-7645-94A7-C4BCDADC46B9}" srcOrd="3" destOrd="0" presId="urn:microsoft.com/office/officeart/2008/layout/HorizontalMultiLevelHierarchy"/>
    <dgm:cxn modelId="{4AC296FD-BDE7-B245-93AA-DCEECB3018DE}" type="presParOf" srcId="{A0C9905E-6DBF-7645-94A7-C4BCDADC46B9}" destId="{D3E2E567-EC04-E743-9B8C-985408EA1058}" srcOrd="0" destOrd="0" presId="urn:microsoft.com/office/officeart/2008/layout/HorizontalMultiLevelHierarchy"/>
    <dgm:cxn modelId="{CFFBA8A4-2E87-7F4B-9E7D-5185836E579D}" type="presParOf" srcId="{A0C9905E-6DBF-7645-94A7-C4BCDADC46B9}" destId="{1488A531-D252-B440-B1DA-4363F37F8970}" srcOrd="1" destOrd="0" presId="urn:microsoft.com/office/officeart/2008/layout/HorizontalMultiLevelHierarchy"/>
    <dgm:cxn modelId="{A5EF697B-61F7-884E-80E5-C76AB1D0A31B}" type="presParOf" srcId="{551EC4E6-AE1D-DD43-B7C4-D7EFBEA2E636}" destId="{973A71B1-22F8-3746-9783-BB442DE15816}" srcOrd="4" destOrd="0" presId="urn:microsoft.com/office/officeart/2008/layout/HorizontalMultiLevelHierarchy"/>
    <dgm:cxn modelId="{B9FA9CA4-7A59-EB4B-A54C-945EDF2D7B4F}" type="presParOf" srcId="{973A71B1-22F8-3746-9783-BB442DE15816}" destId="{836F6CA1-9891-AD49-8F4F-AA430C5500F3}" srcOrd="0" destOrd="0" presId="urn:microsoft.com/office/officeart/2008/layout/HorizontalMultiLevelHierarchy"/>
    <dgm:cxn modelId="{71FCDFAA-5263-9948-92CA-5DCA5669D183}" type="presParOf" srcId="{551EC4E6-AE1D-DD43-B7C4-D7EFBEA2E636}" destId="{0557944E-0743-F84A-A194-D42B2C41780A}" srcOrd="5" destOrd="0" presId="urn:microsoft.com/office/officeart/2008/layout/HorizontalMultiLevelHierarchy"/>
    <dgm:cxn modelId="{D8BFBD24-90B1-5B47-A6CA-535C80FB49EC}" type="presParOf" srcId="{0557944E-0743-F84A-A194-D42B2C41780A}" destId="{F0D54D65-E074-1846-BB17-24A3CDE4DB23}" srcOrd="0" destOrd="0" presId="urn:microsoft.com/office/officeart/2008/layout/HorizontalMultiLevelHierarchy"/>
    <dgm:cxn modelId="{E29F61DE-00F8-5B45-AD70-5D18B9FFDA3D}" type="presParOf" srcId="{0557944E-0743-F84A-A194-D42B2C41780A}" destId="{7C4CBA0A-9BC4-084E-9BF2-187FC530DF49}" srcOrd="1" destOrd="0" presId="urn:microsoft.com/office/officeart/2008/layout/HorizontalMultiLevelHierarchy"/>
    <dgm:cxn modelId="{2F27285E-BF10-FA48-9A7C-EBB9AE4C0BF0}" type="presParOf" srcId="{551EC4E6-AE1D-DD43-B7C4-D7EFBEA2E636}" destId="{86E6FD9D-3F3D-C04B-9B95-5ECF875ADDDA}" srcOrd="6" destOrd="0" presId="urn:microsoft.com/office/officeart/2008/layout/HorizontalMultiLevelHierarchy"/>
    <dgm:cxn modelId="{9946F019-CF20-C845-A9BB-4E5943E11AF4}" type="presParOf" srcId="{86E6FD9D-3F3D-C04B-9B95-5ECF875ADDDA}" destId="{7F7CE4B2-B406-B74E-B4D3-ECD4930F427A}" srcOrd="0" destOrd="0" presId="urn:microsoft.com/office/officeart/2008/layout/HorizontalMultiLevelHierarchy"/>
    <dgm:cxn modelId="{92A25CCE-20DD-604C-A09C-0ADC01B3DAEB}" type="presParOf" srcId="{551EC4E6-AE1D-DD43-B7C4-D7EFBEA2E636}" destId="{33767652-5725-DF41-85F2-54B15A03A963}" srcOrd="7" destOrd="0" presId="urn:microsoft.com/office/officeart/2008/layout/HorizontalMultiLevelHierarchy"/>
    <dgm:cxn modelId="{9656923B-C6A0-E543-B3EA-6A70E82D41EA}" type="presParOf" srcId="{33767652-5725-DF41-85F2-54B15A03A963}" destId="{D5CFE791-04E6-B742-A005-FAF93249D30D}" srcOrd="0" destOrd="0" presId="urn:microsoft.com/office/officeart/2008/layout/HorizontalMultiLevelHierarchy"/>
    <dgm:cxn modelId="{85FDEDF4-425C-8E4D-B041-EF9186749F7D}"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2000" b="0" dirty="0" smtClean="0">
              <a:solidFill>
                <a:schemeClr val="tx1"/>
              </a:solidFill>
              <a:latin typeface="Microsoft YaHei" charset="-122"/>
              <a:ea typeface="Microsoft YaHei" charset="-122"/>
              <a:cs typeface="Microsoft YaHei" charset="-122"/>
            </a:rPr>
            <a:t>11.1</a:t>
          </a:r>
          <a:r>
            <a:rPr lang="zh-CN" altLang="en-US" sz="2000" b="0" dirty="0" smtClean="0">
              <a:solidFill>
                <a:schemeClr val="tx1"/>
              </a:solidFill>
              <a:latin typeface="Microsoft YaHei" charset="-122"/>
              <a:ea typeface="Microsoft YaHei" charset="-122"/>
              <a:cs typeface="Microsoft YaHei" charset="-122"/>
            </a:rPr>
            <a:t> </a:t>
          </a:r>
          <a:r>
            <a:rPr lang="zh-CN" altLang="en-US" sz="2000" b="0" dirty="0" smtClean="0">
              <a:latin typeface="Microsoft YaHei" charset="-122"/>
              <a:ea typeface="Microsoft YaHei" charset="-122"/>
              <a:cs typeface="Microsoft YaHei" charset="-122"/>
            </a:rPr>
            <a:t>寡头垄断市场的条件及形成原因</a:t>
          </a:r>
          <a:endParaRPr lang="zh-CN" altLang="en-US" sz="2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dirty="0" smtClean="0">
              <a:solidFill>
                <a:schemeClr val="tx1"/>
              </a:solidFill>
              <a:latin typeface="Microsoft YaHei" charset="-122"/>
              <a:ea typeface="Microsoft YaHei" charset="-122"/>
              <a:cs typeface="Microsoft YaHei" charset="-122"/>
            </a:rPr>
            <a:t>11.1.1</a:t>
          </a:r>
          <a:r>
            <a:rPr lang="zh-CN" altLang="en-US" sz="2000" dirty="0" smtClean="0">
              <a:solidFill>
                <a:schemeClr val="tx1"/>
              </a:solidFill>
              <a:latin typeface="Microsoft YaHei" charset="-122"/>
              <a:ea typeface="Microsoft YaHei" charset="-122"/>
              <a:cs typeface="Microsoft YaHei" charset="-122"/>
            </a:rPr>
            <a:t> 寡头垄断市场的条件</a:t>
          </a:r>
          <a:endParaRPr lang="zh-CN" altLang="en-US" sz="2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6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dirty="0" smtClean="0">
              <a:latin typeface="Microsoft YaHei" charset="-122"/>
              <a:ea typeface="Microsoft YaHei" charset="-122"/>
              <a:cs typeface="Microsoft YaHei" charset="-122"/>
            </a:rPr>
            <a:t>11.1.2</a:t>
          </a:r>
          <a:r>
            <a:rPr lang="zh-CN" altLang="en-US" sz="2000" dirty="0" smtClean="0">
              <a:latin typeface="Microsoft YaHei" charset="-122"/>
              <a:ea typeface="Microsoft YaHei" charset="-122"/>
              <a:cs typeface="Microsoft YaHei" charset="-122"/>
            </a:rPr>
            <a:t> </a:t>
          </a:r>
          <a:r>
            <a:rPr lang="zh-CN" altLang="en-US" sz="2000" dirty="0" smtClean="0">
              <a:solidFill>
                <a:schemeClr val="tx1"/>
              </a:solidFill>
              <a:latin typeface="Microsoft YaHei" charset="-122"/>
              <a:ea typeface="Microsoft YaHei" charset="-122"/>
              <a:cs typeface="Microsoft YaHei" charset="-122"/>
            </a:rPr>
            <a:t>寡头垄断市场的形成原因及分类</a:t>
          </a:r>
          <a:endParaRPr lang="zh-CN" altLang="en-US" sz="2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6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2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3208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3208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1CF09F18-90F3-F242-AFF3-EC94F11D3BC1}" type="presOf" srcId="{A73DCD64-89DF-3E4C-9543-0D417B51464E}" destId="{082A771F-69AF-7C4C-86CB-DF1CD8CB6581}" srcOrd="0" destOrd="0" presId="urn:microsoft.com/office/officeart/2008/layout/HorizontalMultiLevelHierarchy"/>
    <dgm:cxn modelId="{4A960166-DAEA-BD40-92BC-94F94F422D29}"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5A4806E7-1A02-9041-95DE-B357AFC47EED}" type="presOf" srcId="{773FD5F0-F007-F148-886B-86E72F86266E}" destId="{D3E2E567-EC04-E743-9B8C-985408EA1058}" srcOrd="0" destOrd="0" presId="urn:microsoft.com/office/officeart/2008/layout/HorizontalMultiLevelHierarchy"/>
    <dgm:cxn modelId="{88D82CB7-80A8-6548-A51D-DB5BA9E38FD1}"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8F149581-9D6F-BB45-AE71-45088F81EFBE}" type="presOf" srcId="{2EFE4671-8583-3540-9262-1FC578B666F4}" destId="{3013142F-A3C7-F746-853E-2CA8B540A8DE}" srcOrd="0" destOrd="0" presId="urn:microsoft.com/office/officeart/2008/layout/HorizontalMultiLevelHierarchy"/>
    <dgm:cxn modelId="{88CEF5AC-B585-9E44-830D-5E468CFE228D}" type="presOf" srcId="{DD5BF61D-B843-C744-B9A9-3312A1287EF4}" destId="{C852AF5D-E3CA-F844-B775-08DD6E6FB940}" srcOrd="0" destOrd="0" presId="urn:microsoft.com/office/officeart/2008/layout/HorizontalMultiLevelHierarchy"/>
    <dgm:cxn modelId="{8470BFFB-2AEE-D94F-90AC-77F4260D5ECA}" type="presOf" srcId="{BDC2CFA9-99C6-8347-9628-F8B57513FB8C}" destId="{7A2CD5A7-70D6-DE44-803D-0740544CB367}" srcOrd="1" destOrd="0" presId="urn:microsoft.com/office/officeart/2008/layout/HorizontalMultiLevelHierarchy"/>
    <dgm:cxn modelId="{4B73A13C-6F47-E74B-8BDC-2BBEAE2D1175}"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12B7B93-5395-B04A-801E-6D1440C65F70}" type="presParOf" srcId="{3013142F-A3C7-F746-853E-2CA8B540A8DE}" destId="{B764B132-0961-414E-B6FA-FB0C6C1C6CED}" srcOrd="0" destOrd="0" presId="urn:microsoft.com/office/officeart/2008/layout/HorizontalMultiLevelHierarchy"/>
    <dgm:cxn modelId="{AC130504-E6DB-E04C-8C51-7B02D4F7FEA6}" type="presParOf" srcId="{B764B132-0961-414E-B6FA-FB0C6C1C6CED}" destId="{7111AE39-B455-7C4D-91F4-9E37E3822D07}" srcOrd="0" destOrd="0" presId="urn:microsoft.com/office/officeart/2008/layout/HorizontalMultiLevelHierarchy"/>
    <dgm:cxn modelId="{4E5BE4ED-BE1B-C24D-9E75-F79B66403BC7}" type="presParOf" srcId="{B764B132-0961-414E-B6FA-FB0C6C1C6CED}" destId="{551EC4E6-AE1D-DD43-B7C4-D7EFBEA2E636}" srcOrd="1" destOrd="0" presId="urn:microsoft.com/office/officeart/2008/layout/HorizontalMultiLevelHierarchy"/>
    <dgm:cxn modelId="{133DF41F-5576-4440-8FC4-5CF075A96231}" type="presParOf" srcId="{551EC4E6-AE1D-DD43-B7C4-D7EFBEA2E636}" destId="{082A771F-69AF-7C4C-86CB-DF1CD8CB6581}" srcOrd="0" destOrd="0" presId="urn:microsoft.com/office/officeart/2008/layout/HorizontalMultiLevelHierarchy"/>
    <dgm:cxn modelId="{3E3AC22D-C4BF-2541-9C43-F5DFD74F818B}" type="presParOf" srcId="{082A771F-69AF-7C4C-86CB-DF1CD8CB6581}" destId="{F726EDD3-E670-9B47-8786-4F599884289D}" srcOrd="0" destOrd="0" presId="urn:microsoft.com/office/officeart/2008/layout/HorizontalMultiLevelHierarchy"/>
    <dgm:cxn modelId="{CD4D69A1-20B8-1E45-A4DC-0B94CFE8F942}" type="presParOf" srcId="{551EC4E6-AE1D-DD43-B7C4-D7EFBEA2E636}" destId="{7B40AE63-0EA3-0747-BCE5-5F3AB0355BF2}" srcOrd="1" destOrd="0" presId="urn:microsoft.com/office/officeart/2008/layout/HorizontalMultiLevelHierarchy"/>
    <dgm:cxn modelId="{2F2394A2-3FCB-8542-833A-9031FD4E8E7D}" type="presParOf" srcId="{7B40AE63-0EA3-0747-BCE5-5F3AB0355BF2}" destId="{C852AF5D-E3CA-F844-B775-08DD6E6FB940}" srcOrd="0" destOrd="0" presId="urn:microsoft.com/office/officeart/2008/layout/HorizontalMultiLevelHierarchy"/>
    <dgm:cxn modelId="{F598AFDD-7081-6D49-BBCC-DF38C8F5474E}" type="presParOf" srcId="{7B40AE63-0EA3-0747-BCE5-5F3AB0355BF2}" destId="{30463D07-8E7F-3146-97CE-76CE82648742}" srcOrd="1" destOrd="0" presId="urn:microsoft.com/office/officeart/2008/layout/HorizontalMultiLevelHierarchy"/>
    <dgm:cxn modelId="{3FF947EF-8382-5145-8FB4-172E21F8670B}" type="presParOf" srcId="{551EC4E6-AE1D-DD43-B7C4-D7EFBEA2E636}" destId="{93180932-306E-E545-95F9-2A5635FDC9F1}" srcOrd="2" destOrd="0" presId="urn:microsoft.com/office/officeart/2008/layout/HorizontalMultiLevelHierarchy"/>
    <dgm:cxn modelId="{CD221F69-8AE3-9B47-9853-47B3D04A0C1A}" type="presParOf" srcId="{93180932-306E-E545-95F9-2A5635FDC9F1}" destId="{7A2CD5A7-70D6-DE44-803D-0740544CB367}" srcOrd="0" destOrd="0" presId="urn:microsoft.com/office/officeart/2008/layout/HorizontalMultiLevelHierarchy"/>
    <dgm:cxn modelId="{EFB7E216-0A76-0A45-921B-A53A352EFF11}" type="presParOf" srcId="{551EC4E6-AE1D-DD43-B7C4-D7EFBEA2E636}" destId="{A0C9905E-6DBF-7645-94A7-C4BCDADC46B9}" srcOrd="3" destOrd="0" presId="urn:microsoft.com/office/officeart/2008/layout/HorizontalMultiLevelHierarchy"/>
    <dgm:cxn modelId="{C64D95BC-262D-F84B-BEBC-90AA3C0359D6}" type="presParOf" srcId="{A0C9905E-6DBF-7645-94A7-C4BCDADC46B9}" destId="{D3E2E567-EC04-E743-9B8C-985408EA1058}" srcOrd="0" destOrd="0" presId="urn:microsoft.com/office/officeart/2008/layout/HorizontalMultiLevelHierarchy"/>
    <dgm:cxn modelId="{B0C23144-C368-E44D-B2BB-15E57779522F}"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724546B0-071D-B141-BC3F-266E7CB2035D}" srcId="{CC08C8E7-D5AB-9C4F-A78B-4A8C57EB2D22}" destId="{3202DDE1-8BAA-B84C-98CA-E1193215494D}" srcOrd="3" destOrd="0" parTransId="{2562A416-5985-E849-872E-04822FFDCFA8}" sibTransId="{D31F9BA6-100E-E049-AD58-D53F7A7E5616}"/>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088D0F8C-D970-9E4D-8760-9CA4CD80585A}" type="presOf" srcId="{3202DDE1-8BAA-B84C-98CA-E1193215494D}" destId="{D5CFE791-04E6-B742-A005-FAF93249D30D}" srcOrd="0" destOrd="0" presId="urn:microsoft.com/office/officeart/2008/layout/HorizontalMultiLevelHierarchy"/>
    <dgm:cxn modelId="{35FA977B-5693-264B-8751-1B3B489A4BEA}" type="presOf" srcId="{A73DCD64-89DF-3E4C-9543-0D417B51464E}" destId="{082A771F-69AF-7C4C-86CB-DF1CD8CB6581}" srcOrd="0" destOrd="0" presId="urn:microsoft.com/office/officeart/2008/layout/HorizontalMultiLevelHierarchy"/>
    <dgm:cxn modelId="{D5FF0F27-A1A9-F644-BBF2-747C12891EC1}" type="presOf" srcId="{3B28FE06-6470-4D42-B175-9618125811B1}" destId="{F0D54D65-E074-1846-BB17-24A3CDE4DB23}" srcOrd="0" destOrd="0" presId="urn:microsoft.com/office/officeart/2008/layout/HorizontalMultiLevelHierarchy"/>
    <dgm:cxn modelId="{025F7818-4C2F-274D-A86E-7F60AA5DF7ED}" type="presOf" srcId="{2EFE4671-8583-3540-9262-1FC578B666F4}" destId="{3013142F-A3C7-F746-853E-2CA8B540A8DE}" srcOrd="0" destOrd="0" presId="urn:microsoft.com/office/officeart/2008/layout/HorizontalMultiLevelHierarchy"/>
    <dgm:cxn modelId="{36751A7A-4566-9A41-887E-C0EEAD9908A8}" type="presOf" srcId="{2562A416-5985-E849-872E-04822FFDCFA8}" destId="{7F7CE4B2-B406-B74E-B4D3-ECD4930F427A}" srcOrd="1" destOrd="0" presId="urn:microsoft.com/office/officeart/2008/layout/HorizontalMultiLevelHierarchy"/>
    <dgm:cxn modelId="{89A4B182-5093-0847-8F4F-CFA9FF012260}" type="presOf" srcId="{2562A416-5985-E849-872E-04822FFDCFA8}" destId="{86E6FD9D-3F3D-C04B-9B95-5ECF875ADDDA}" srcOrd="0" destOrd="0" presId="urn:microsoft.com/office/officeart/2008/layout/HorizontalMultiLevelHierarchy"/>
    <dgm:cxn modelId="{A958A920-5420-1F41-8ACC-A4E4BFDC464D}" type="presOf" srcId="{BDC2CFA9-99C6-8347-9628-F8B57513FB8C}" destId="{7A2CD5A7-70D6-DE44-803D-0740544CB367}" srcOrd="1" destOrd="0" presId="urn:microsoft.com/office/officeart/2008/layout/HorizontalMultiLevelHierarchy"/>
    <dgm:cxn modelId="{3ACF7877-AEBA-324B-A90E-2B3011E371C0}" type="presOf" srcId="{92261284-C391-F14C-89B8-5ECE3F39BFC4}" destId="{836F6CA1-9891-AD49-8F4F-AA430C5500F3}" srcOrd="1" destOrd="0" presId="urn:microsoft.com/office/officeart/2008/layout/HorizontalMultiLevelHierarchy"/>
    <dgm:cxn modelId="{05A8626C-A1FA-884C-8E89-1861EC0C2235}" type="presOf" srcId="{DD5BF61D-B843-C744-B9A9-3312A1287EF4}" destId="{C852AF5D-E3CA-F844-B775-08DD6E6FB940}" srcOrd="0" destOrd="0" presId="urn:microsoft.com/office/officeart/2008/layout/HorizontalMultiLevelHierarchy"/>
    <dgm:cxn modelId="{286332B9-AE09-A544-800E-3FA3E44D0591}" type="presOf" srcId="{BDC2CFA9-99C6-8347-9628-F8B57513FB8C}" destId="{93180932-306E-E545-95F9-2A5635FDC9F1}" srcOrd="0" destOrd="0" presId="urn:microsoft.com/office/officeart/2008/layout/HorizontalMultiLevelHierarchy"/>
    <dgm:cxn modelId="{05F25ABD-86CA-E149-B3D2-4F544232F58E}" type="presOf" srcId="{A73DCD64-89DF-3E4C-9543-0D417B51464E}" destId="{F726EDD3-E670-9B47-8786-4F599884289D}" srcOrd="1"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3F83BEB6-4111-F94E-AEB0-81B5BCDC1DEE}" type="presOf" srcId="{773FD5F0-F007-F148-886B-86E72F86266E}" destId="{D3E2E567-EC04-E743-9B8C-985408EA105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E80CFFA6-5749-8A4E-BD7E-FA9BED249BE8}" type="presOf" srcId="{CC08C8E7-D5AB-9C4F-A78B-4A8C57EB2D22}" destId="{7111AE39-B455-7C4D-91F4-9E37E3822D07}" srcOrd="0" destOrd="0" presId="urn:microsoft.com/office/officeart/2008/layout/HorizontalMultiLevelHierarchy"/>
    <dgm:cxn modelId="{B7417AF2-4B54-AB46-A61C-9816C56E9F1A}" type="presOf" srcId="{92261284-C391-F14C-89B8-5ECE3F39BFC4}" destId="{973A71B1-22F8-3746-9783-BB442DE15816}" srcOrd="0" destOrd="0" presId="urn:microsoft.com/office/officeart/2008/layout/HorizontalMultiLevelHierarchy"/>
    <dgm:cxn modelId="{E2AA2AE6-BF6E-7F42-9E82-52DBDCD05519}" type="presParOf" srcId="{3013142F-A3C7-F746-853E-2CA8B540A8DE}" destId="{B764B132-0961-414E-B6FA-FB0C6C1C6CED}" srcOrd="0" destOrd="0" presId="urn:microsoft.com/office/officeart/2008/layout/HorizontalMultiLevelHierarchy"/>
    <dgm:cxn modelId="{F5E0CCEC-06CE-7142-9578-37F9800F6AFE}" type="presParOf" srcId="{B764B132-0961-414E-B6FA-FB0C6C1C6CED}" destId="{7111AE39-B455-7C4D-91F4-9E37E3822D07}" srcOrd="0" destOrd="0" presId="urn:microsoft.com/office/officeart/2008/layout/HorizontalMultiLevelHierarchy"/>
    <dgm:cxn modelId="{67DDE86F-107D-9643-9E98-312A2F172B74}" type="presParOf" srcId="{B764B132-0961-414E-B6FA-FB0C6C1C6CED}" destId="{551EC4E6-AE1D-DD43-B7C4-D7EFBEA2E636}" srcOrd="1" destOrd="0" presId="urn:microsoft.com/office/officeart/2008/layout/HorizontalMultiLevelHierarchy"/>
    <dgm:cxn modelId="{1A0515D6-0570-C048-BED1-D5D065B023C9}" type="presParOf" srcId="{551EC4E6-AE1D-DD43-B7C4-D7EFBEA2E636}" destId="{082A771F-69AF-7C4C-86CB-DF1CD8CB6581}" srcOrd="0" destOrd="0" presId="urn:microsoft.com/office/officeart/2008/layout/HorizontalMultiLevelHierarchy"/>
    <dgm:cxn modelId="{45C11AB5-FCEE-464F-A305-3A74A8330296}" type="presParOf" srcId="{082A771F-69AF-7C4C-86CB-DF1CD8CB6581}" destId="{F726EDD3-E670-9B47-8786-4F599884289D}" srcOrd="0" destOrd="0" presId="urn:microsoft.com/office/officeart/2008/layout/HorizontalMultiLevelHierarchy"/>
    <dgm:cxn modelId="{CC3C6F9F-3696-0C43-96FA-E18B42A5DA41}" type="presParOf" srcId="{551EC4E6-AE1D-DD43-B7C4-D7EFBEA2E636}" destId="{7B40AE63-0EA3-0747-BCE5-5F3AB0355BF2}" srcOrd="1" destOrd="0" presId="urn:microsoft.com/office/officeart/2008/layout/HorizontalMultiLevelHierarchy"/>
    <dgm:cxn modelId="{CE5764B0-D29F-3243-87E3-9C70BADB5FAB}" type="presParOf" srcId="{7B40AE63-0EA3-0747-BCE5-5F3AB0355BF2}" destId="{C852AF5D-E3CA-F844-B775-08DD6E6FB940}" srcOrd="0" destOrd="0" presId="urn:microsoft.com/office/officeart/2008/layout/HorizontalMultiLevelHierarchy"/>
    <dgm:cxn modelId="{2D8CEF2F-BB6A-4646-AB6E-45C42BB128D4}" type="presParOf" srcId="{7B40AE63-0EA3-0747-BCE5-5F3AB0355BF2}" destId="{30463D07-8E7F-3146-97CE-76CE82648742}" srcOrd="1" destOrd="0" presId="urn:microsoft.com/office/officeart/2008/layout/HorizontalMultiLevelHierarchy"/>
    <dgm:cxn modelId="{CA69CA6F-5F6A-9E4F-B0DB-F0FA2E7BD663}" type="presParOf" srcId="{551EC4E6-AE1D-DD43-B7C4-D7EFBEA2E636}" destId="{93180932-306E-E545-95F9-2A5635FDC9F1}" srcOrd="2" destOrd="0" presId="urn:microsoft.com/office/officeart/2008/layout/HorizontalMultiLevelHierarchy"/>
    <dgm:cxn modelId="{8FA60B3A-14AD-8A42-9EDC-1670FD509B46}" type="presParOf" srcId="{93180932-306E-E545-95F9-2A5635FDC9F1}" destId="{7A2CD5A7-70D6-DE44-803D-0740544CB367}" srcOrd="0" destOrd="0" presId="urn:microsoft.com/office/officeart/2008/layout/HorizontalMultiLevelHierarchy"/>
    <dgm:cxn modelId="{606F51FD-8DE8-F049-80A0-19C9901D87B0}" type="presParOf" srcId="{551EC4E6-AE1D-DD43-B7C4-D7EFBEA2E636}" destId="{A0C9905E-6DBF-7645-94A7-C4BCDADC46B9}" srcOrd="3" destOrd="0" presId="urn:microsoft.com/office/officeart/2008/layout/HorizontalMultiLevelHierarchy"/>
    <dgm:cxn modelId="{87685FF9-7BE9-BA44-B703-9F200194C42F}" type="presParOf" srcId="{A0C9905E-6DBF-7645-94A7-C4BCDADC46B9}" destId="{D3E2E567-EC04-E743-9B8C-985408EA1058}" srcOrd="0" destOrd="0" presId="urn:microsoft.com/office/officeart/2008/layout/HorizontalMultiLevelHierarchy"/>
    <dgm:cxn modelId="{CF1D0F71-FA7B-0043-A092-1498E7C54805}" type="presParOf" srcId="{A0C9905E-6DBF-7645-94A7-C4BCDADC46B9}" destId="{1488A531-D252-B440-B1DA-4363F37F8970}" srcOrd="1" destOrd="0" presId="urn:microsoft.com/office/officeart/2008/layout/HorizontalMultiLevelHierarchy"/>
    <dgm:cxn modelId="{75D966C1-73A1-7245-A1C6-2045DBFAAE38}" type="presParOf" srcId="{551EC4E6-AE1D-DD43-B7C4-D7EFBEA2E636}" destId="{973A71B1-22F8-3746-9783-BB442DE15816}" srcOrd="4" destOrd="0" presId="urn:microsoft.com/office/officeart/2008/layout/HorizontalMultiLevelHierarchy"/>
    <dgm:cxn modelId="{FF96A99C-3E92-AD4C-85F7-D0DFC4C16CD7}" type="presParOf" srcId="{973A71B1-22F8-3746-9783-BB442DE15816}" destId="{836F6CA1-9891-AD49-8F4F-AA430C5500F3}" srcOrd="0" destOrd="0" presId="urn:microsoft.com/office/officeart/2008/layout/HorizontalMultiLevelHierarchy"/>
    <dgm:cxn modelId="{0A9B76CC-DA5D-D54B-BC5C-F2E5765E189B}" type="presParOf" srcId="{551EC4E6-AE1D-DD43-B7C4-D7EFBEA2E636}" destId="{0557944E-0743-F84A-A194-D42B2C41780A}" srcOrd="5" destOrd="0" presId="urn:microsoft.com/office/officeart/2008/layout/HorizontalMultiLevelHierarchy"/>
    <dgm:cxn modelId="{8E9EA690-7196-A44C-8033-01CF568DEE58}" type="presParOf" srcId="{0557944E-0743-F84A-A194-D42B2C41780A}" destId="{F0D54D65-E074-1846-BB17-24A3CDE4DB23}" srcOrd="0" destOrd="0" presId="urn:microsoft.com/office/officeart/2008/layout/HorizontalMultiLevelHierarchy"/>
    <dgm:cxn modelId="{A747418C-60FF-574C-A54B-8698A43DB669}" type="presParOf" srcId="{0557944E-0743-F84A-A194-D42B2C41780A}" destId="{7C4CBA0A-9BC4-084E-9BF2-187FC530DF49}" srcOrd="1" destOrd="0" presId="urn:microsoft.com/office/officeart/2008/layout/HorizontalMultiLevelHierarchy"/>
    <dgm:cxn modelId="{C78DFA6E-632B-964E-8D44-7FFFF98DD4EF}" type="presParOf" srcId="{551EC4E6-AE1D-DD43-B7C4-D7EFBEA2E636}" destId="{86E6FD9D-3F3D-C04B-9B95-5ECF875ADDDA}" srcOrd="6" destOrd="0" presId="urn:microsoft.com/office/officeart/2008/layout/HorizontalMultiLevelHierarchy"/>
    <dgm:cxn modelId="{F698F0BB-AF27-FB4C-9CD0-D13DDD62378B}" type="presParOf" srcId="{86E6FD9D-3F3D-C04B-9B95-5ECF875ADDDA}" destId="{7F7CE4B2-B406-B74E-B4D3-ECD4930F427A}" srcOrd="0" destOrd="0" presId="urn:microsoft.com/office/officeart/2008/layout/HorizontalMultiLevelHierarchy"/>
    <dgm:cxn modelId="{793B6C83-D5E2-8747-A31B-B84D304FF9A5}" type="presParOf" srcId="{551EC4E6-AE1D-DD43-B7C4-D7EFBEA2E636}" destId="{33767652-5725-DF41-85F2-54B15A03A963}" srcOrd="7" destOrd="0" presId="urn:microsoft.com/office/officeart/2008/layout/HorizontalMultiLevelHierarchy"/>
    <dgm:cxn modelId="{A2BA4F85-3812-7C4C-9584-2D0C88C6F0F8}" type="presParOf" srcId="{33767652-5725-DF41-85F2-54B15A03A963}" destId="{D5CFE791-04E6-B742-A005-FAF93249D30D}" srcOrd="0" destOrd="0" presId="urn:microsoft.com/office/officeart/2008/layout/HorizontalMultiLevelHierarchy"/>
    <dgm:cxn modelId="{6E3C760B-9D2E-1041-AD85-FFF10306F864}"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45E8F7A3-886D-4048-8D11-5D7C1815AEC6}" type="presOf" srcId="{773FD5F0-F007-F148-886B-86E72F86266E}" destId="{D3E2E567-EC04-E743-9B8C-985408EA1058}" srcOrd="0" destOrd="0" presId="urn:microsoft.com/office/officeart/2008/layout/HorizontalMultiLevelHierarchy"/>
    <dgm:cxn modelId="{43A84184-CD14-8746-A83E-BA3BB80D2A9B}"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E70A9421-3337-9D4A-8E9F-ED55946075F6}" type="presOf" srcId="{2562A416-5985-E849-872E-04822FFDCFA8}" destId="{7F7CE4B2-B406-B74E-B4D3-ECD4930F427A}" srcOrd="1" destOrd="0" presId="urn:microsoft.com/office/officeart/2008/layout/HorizontalMultiLevelHierarchy"/>
    <dgm:cxn modelId="{AD32D3D6-EBA2-0B42-92CB-9A2AB153F293}" type="presOf" srcId="{A73DCD64-89DF-3E4C-9543-0D417B51464E}" destId="{082A771F-69AF-7C4C-86CB-DF1CD8CB6581}" srcOrd="0" destOrd="0" presId="urn:microsoft.com/office/officeart/2008/layout/HorizontalMultiLevelHierarchy"/>
    <dgm:cxn modelId="{B54096C9-FB95-434C-A71C-6C6910487CA9}" type="presOf" srcId="{3202DDE1-8BAA-B84C-98CA-E1193215494D}" destId="{D5CFE791-04E6-B742-A005-FAF93249D30D}"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352D2C1E-8B04-C34C-AD36-B6101976C2DA}" type="presOf" srcId="{BDC2CFA9-99C6-8347-9628-F8B57513FB8C}" destId="{93180932-306E-E545-95F9-2A5635FDC9F1}" srcOrd="0" destOrd="0" presId="urn:microsoft.com/office/officeart/2008/layout/HorizontalMultiLevelHierarchy"/>
    <dgm:cxn modelId="{3CE1F5BD-6234-3F40-89FF-3F58ADE64B63}" type="presOf" srcId="{CC08C8E7-D5AB-9C4F-A78B-4A8C57EB2D22}" destId="{7111AE39-B455-7C4D-91F4-9E37E3822D07}" srcOrd="0" destOrd="0" presId="urn:microsoft.com/office/officeart/2008/layout/HorizontalMultiLevelHierarchy"/>
    <dgm:cxn modelId="{EEE914E6-360D-DF40-816E-403CEB661A69}" type="presOf" srcId="{2EFE4671-8583-3540-9262-1FC578B666F4}" destId="{3013142F-A3C7-F746-853E-2CA8B540A8DE}" srcOrd="0" destOrd="0" presId="urn:microsoft.com/office/officeart/2008/layout/HorizontalMultiLevelHierarchy"/>
    <dgm:cxn modelId="{8C36CD3B-D551-264E-924F-9FE515163CD8}" type="presOf" srcId="{3B28FE06-6470-4D42-B175-9618125811B1}" destId="{F0D54D65-E074-1846-BB17-24A3CDE4DB23}"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3E205C47-3A82-1845-A4D9-3326F41EA66E}" type="presOf" srcId="{DD5BF61D-B843-C744-B9A9-3312A1287EF4}" destId="{C852AF5D-E3CA-F844-B775-08DD6E6FB940}" srcOrd="0" destOrd="0" presId="urn:microsoft.com/office/officeart/2008/layout/HorizontalMultiLevelHierarchy"/>
    <dgm:cxn modelId="{6654F876-3D48-C247-820F-5DEBEC21D368}" type="presOf" srcId="{92261284-C391-F14C-89B8-5ECE3F39BFC4}" destId="{973A71B1-22F8-3746-9783-BB442DE15816}" srcOrd="0" destOrd="0" presId="urn:microsoft.com/office/officeart/2008/layout/HorizontalMultiLevelHierarchy"/>
    <dgm:cxn modelId="{70B1B12A-D32D-C145-ACFC-1567F46B5635}" type="presOf" srcId="{2562A416-5985-E849-872E-04822FFDCFA8}" destId="{86E6FD9D-3F3D-C04B-9B95-5ECF875ADDDA}"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724546B0-071D-B141-BC3F-266E7CB2035D}" srcId="{CC08C8E7-D5AB-9C4F-A78B-4A8C57EB2D22}" destId="{3202DDE1-8BAA-B84C-98CA-E1193215494D}" srcOrd="3" destOrd="0" parTransId="{2562A416-5985-E849-872E-04822FFDCFA8}" sibTransId="{D31F9BA6-100E-E049-AD58-D53F7A7E5616}"/>
    <dgm:cxn modelId="{88B20AA1-3271-7248-9531-201422E6EE9B}" type="presOf" srcId="{A73DCD64-89DF-3E4C-9543-0D417B51464E}" destId="{F726EDD3-E670-9B47-8786-4F599884289D}" srcOrd="1" destOrd="0" presId="urn:microsoft.com/office/officeart/2008/layout/HorizontalMultiLevelHierarchy"/>
    <dgm:cxn modelId="{240BC110-136A-6F4D-859E-7E8907BAAAEE}" type="presOf" srcId="{92261284-C391-F14C-89B8-5ECE3F39BFC4}" destId="{836F6CA1-9891-AD49-8F4F-AA430C5500F3}" srcOrd="1" destOrd="0" presId="urn:microsoft.com/office/officeart/2008/layout/HorizontalMultiLevelHierarchy"/>
    <dgm:cxn modelId="{A0DE1AF5-610F-9C4B-9DDB-13911A297C50}" type="presParOf" srcId="{3013142F-A3C7-F746-853E-2CA8B540A8DE}" destId="{B764B132-0961-414E-B6FA-FB0C6C1C6CED}" srcOrd="0" destOrd="0" presId="urn:microsoft.com/office/officeart/2008/layout/HorizontalMultiLevelHierarchy"/>
    <dgm:cxn modelId="{EA3F94B4-584B-A84A-867F-C2B0DAE7D0E1}" type="presParOf" srcId="{B764B132-0961-414E-B6FA-FB0C6C1C6CED}" destId="{7111AE39-B455-7C4D-91F4-9E37E3822D07}" srcOrd="0" destOrd="0" presId="urn:microsoft.com/office/officeart/2008/layout/HorizontalMultiLevelHierarchy"/>
    <dgm:cxn modelId="{64ADD3C0-1FAF-604D-9A24-2CA1769F853E}" type="presParOf" srcId="{B764B132-0961-414E-B6FA-FB0C6C1C6CED}" destId="{551EC4E6-AE1D-DD43-B7C4-D7EFBEA2E636}" srcOrd="1" destOrd="0" presId="urn:microsoft.com/office/officeart/2008/layout/HorizontalMultiLevelHierarchy"/>
    <dgm:cxn modelId="{E2A2F327-325D-D441-B3E3-B674D4EA6D77}" type="presParOf" srcId="{551EC4E6-AE1D-DD43-B7C4-D7EFBEA2E636}" destId="{082A771F-69AF-7C4C-86CB-DF1CD8CB6581}" srcOrd="0" destOrd="0" presId="urn:microsoft.com/office/officeart/2008/layout/HorizontalMultiLevelHierarchy"/>
    <dgm:cxn modelId="{6C6137A7-B427-9440-BFAB-0596398BE130}" type="presParOf" srcId="{082A771F-69AF-7C4C-86CB-DF1CD8CB6581}" destId="{F726EDD3-E670-9B47-8786-4F599884289D}" srcOrd="0" destOrd="0" presId="urn:microsoft.com/office/officeart/2008/layout/HorizontalMultiLevelHierarchy"/>
    <dgm:cxn modelId="{FAF722D6-525A-574D-BC32-107D53EC6C87}" type="presParOf" srcId="{551EC4E6-AE1D-DD43-B7C4-D7EFBEA2E636}" destId="{7B40AE63-0EA3-0747-BCE5-5F3AB0355BF2}" srcOrd="1" destOrd="0" presId="urn:microsoft.com/office/officeart/2008/layout/HorizontalMultiLevelHierarchy"/>
    <dgm:cxn modelId="{8BDEEBE6-881F-244D-8EDD-83EE880BB653}" type="presParOf" srcId="{7B40AE63-0EA3-0747-BCE5-5F3AB0355BF2}" destId="{C852AF5D-E3CA-F844-B775-08DD6E6FB940}" srcOrd="0" destOrd="0" presId="urn:microsoft.com/office/officeart/2008/layout/HorizontalMultiLevelHierarchy"/>
    <dgm:cxn modelId="{91B88B0C-5E09-A844-867F-51EEB4B02902}" type="presParOf" srcId="{7B40AE63-0EA3-0747-BCE5-5F3AB0355BF2}" destId="{30463D07-8E7F-3146-97CE-76CE82648742}" srcOrd="1" destOrd="0" presId="urn:microsoft.com/office/officeart/2008/layout/HorizontalMultiLevelHierarchy"/>
    <dgm:cxn modelId="{E6E29E03-A173-384B-BBFE-A6609D9D072E}" type="presParOf" srcId="{551EC4E6-AE1D-DD43-B7C4-D7EFBEA2E636}" destId="{93180932-306E-E545-95F9-2A5635FDC9F1}" srcOrd="2" destOrd="0" presId="urn:microsoft.com/office/officeart/2008/layout/HorizontalMultiLevelHierarchy"/>
    <dgm:cxn modelId="{5086B94F-F79E-994A-AAC7-6555FDFE47D5}" type="presParOf" srcId="{93180932-306E-E545-95F9-2A5635FDC9F1}" destId="{7A2CD5A7-70D6-DE44-803D-0740544CB367}" srcOrd="0" destOrd="0" presId="urn:microsoft.com/office/officeart/2008/layout/HorizontalMultiLevelHierarchy"/>
    <dgm:cxn modelId="{8068FF6C-353B-914D-A550-B012B46E20AB}" type="presParOf" srcId="{551EC4E6-AE1D-DD43-B7C4-D7EFBEA2E636}" destId="{A0C9905E-6DBF-7645-94A7-C4BCDADC46B9}" srcOrd="3" destOrd="0" presId="urn:microsoft.com/office/officeart/2008/layout/HorizontalMultiLevelHierarchy"/>
    <dgm:cxn modelId="{94E4E75E-24B8-4E42-85A5-B1BE6190720D}" type="presParOf" srcId="{A0C9905E-6DBF-7645-94A7-C4BCDADC46B9}" destId="{D3E2E567-EC04-E743-9B8C-985408EA1058}" srcOrd="0" destOrd="0" presId="urn:microsoft.com/office/officeart/2008/layout/HorizontalMultiLevelHierarchy"/>
    <dgm:cxn modelId="{1FC03E0F-CBD4-8748-A992-62B9A4A00408}" type="presParOf" srcId="{A0C9905E-6DBF-7645-94A7-C4BCDADC46B9}" destId="{1488A531-D252-B440-B1DA-4363F37F8970}" srcOrd="1" destOrd="0" presId="urn:microsoft.com/office/officeart/2008/layout/HorizontalMultiLevelHierarchy"/>
    <dgm:cxn modelId="{4CE2B0DB-B8E4-054E-A55B-E2DB59A04A65}" type="presParOf" srcId="{551EC4E6-AE1D-DD43-B7C4-D7EFBEA2E636}" destId="{973A71B1-22F8-3746-9783-BB442DE15816}" srcOrd="4" destOrd="0" presId="urn:microsoft.com/office/officeart/2008/layout/HorizontalMultiLevelHierarchy"/>
    <dgm:cxn modelId="{C3DA4AD1-6FEF-BA46-8747-0CF9E901BFC2}" type="presParOf" srcId="{973A71B1-22F8-3746-9783-BB442DE15816}" destId="{836F6CA1-9891-AD49-8F4F-AA430C5500F3}" srcOrd="0" destOrd="0" presId="urn:microsoft.com/office/officeart/2008/layout/HorizontalMultiLevelHierarchy"/>
    <dgm:cxn modelId="{369D9891-85BC-044C-A4BF-A2B8F312EC04}" type="presParOf" srcId="{551EC4E6-AE1D-DD43-B7C4-D7EFBEA2E636}" destId="{0557944E-0743-F84A-A194-D42B2C41780A}" srcOrd="5" destOrd="0" presId="urn:microsoft.com/office/officeart/2008/layout/HorizontalMultiLevelHierarchy"/>
    <dgm:cxn modelId="{526286B1-F4B6-2940-8F59-43ED47D98DDD}" type="presParOf" srcId="{0557944E-0743-F84A-A194-D42B2C41780A}" destId="{F0D54D65-E074-1846-BB17-24A3CDE4DB23}" srcOrd="0" destOrd="0" presId="urn:microsoft.com/office/officeart/2008/layout/HorizontalMultiLevelHierarchy"/>
    <dgm:cxn modelId="{285166D9-0787-BB4C-82B5-CA01D6FDB7C4}" type="presParOf" srcId="{0557944E-0743-F84A-A194-D42B2C41780A}" destId="{7C4CBA0A-9BC4-084E-9BF2-187FC530DF49}" srcOrd="1" destOrd="0" presId="urn:microsoft.com/office/officeart/2008/layout/HorizontalMultiLevelHierarchy"/>
    <dgm:cxn modelId="{F7840FF0-E075-A440-A9F3-51C671C15197}" type="presParOf" srcId="{551EC4E6-AE1D-DD43-B7C4-D7EFBEA2E636}" destId="{86E6FD9D-3F3D-C04B-9B95-5ECF875ADDDA}" srcOrd="6" destOrd="0" presId="urn:microsoft.com/office/officeart/2008/layout/HorizontalMultiLevelHierarchy"/>
    <dgm:cxn modelId="{A5B62C50-66AB-7A49-8719-0CFA5AAFEDAC}" type="presParOf" srcId="{86E6FD9D-3F3D-C04B-9B95-5ECF875ADDDA}" destId="{7F7CE4B2-B406-B74E-B4D3-ECD4930F427A}" srcOrd="0" destOrd="0" presId="urn:microsoft.com/office/officeart/2008/layout/HorizontalMultiLevelHierarchy"/>
    <dgm:cxn modelId="{2224AE0A-A513-A74F-BF16-12999E0127FA}" type="presParOf" srcId="{551EC4E6-AE1D-DD43-B7C4-D7EFBEA2E636}" destId="{33767652-5725-DF41-85F2-54B15A03A963}" srcOrd="7" destOrd="0" presId="urn:microsoft.com/office/officeart/2008/layout/HorizontalMultiLevelHierarchy"/>
    <dgm:cxn modelId="{7AD8A415-ACD7-4245-9076-EB6A1F273110}" type="presParOf" srcId="{33767652-5725-DF41-85F2-54B15A03A963}" destId="{D5CFE791-04E6-B742-A005-FAF93249D30D}" srcOrd="0" destOrd="0" presId="urn:microsoft.com/office/officeart/2008/layout/HorizontalMultiLevelHierarchy"/>
    <dgm:cxn modelId="{3D23C6DC-3581-004E-90E8-1FE63924CBC7}"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7E4FB8A4-8306-5148-9D5E-0D42CCCDCB83}" type="presOf" srcId="{DD5BF61D-B843-C744-B9A9-3312A1287EF4}" destId="{C852AF5D-E3CA-F844-B775-08DD6E6FB940}" srcOrd="0" destOrd="0" presId="urn:microsoft.com/office/officeart/2008/layout/HorizontalMultiLevelHierarchy"/>
    <dgm:cxn modelId="{26310119-DF41-404A-92D8-169ADDE926BE}"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8CDAEB3-159D-8941-B072-66F45BBE06D3}" type="presOf" srcId="{A73DCD64-89DF-3E4C-9543-0D417B51464E}" destId="{082A771F-69AF-7C4C-86CB-DF1CD8CB6581}" srcOrd="0" destOrd="0" presId="urn:microsoft.com/office/officeart/2008/layout/HorizontalMultiLevelHierarchy"/>
    <dgm:cxn modelId="{3A307D4C-EBE9-FC49-A94E-5BCC22167448}" type="presOf" srcId="{3B28FE06-6470-4D42-B175-9618125811B1}" destId="{F0D54D65-E074-1846-BB17-24A3CDE4DB23}" srcOrd="0" destOrd="0" presId="urn:microsoft.com/office/officeart/2008/layout/HorizontalMultiLevelHierarchy"/>
    <dgm:cxn modelId="{75C53864-B66A-7240-B47C-4678AA3FB440}" type="presOf" srcId="{2562A416-5985-E849-872E-04822FFDCFA8}" destId="{7F7CE4B2-B406-B74E-B4D3-ECD4930F427A}"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D4FB3C5F-CAE8-AD40-A702-29044ECF696E}" type="presOf" srcId="{CC08C8E7-D5AB-9C4F-A78B-4A8C57EB2D22}" destId="{7111AE39-B455-7C4D-91F4-9E37E3822D07}" srcOrd="0" destOrd="0" presId="urn:microsoft.com/office/officeart/2008/layout/HorizontalMultiLevelHierarchy"/>
    <dgm:cxn modelId="{FC0ECF30-58EF-394D-A58E-89599978647A}" type="presOf" srcId="{3202DDE1-8BAA-B84C-98CA-E1193215494D}" destId="{D5CFE791-04E6-B742-A005-FAF93249D30D}" srcOrd="0" destOrd="0" presId="urn:microsoft.com/office/officeart/2008/layout/HorizontalMultiLevelHierarchy"/>
    <dgm:cxn modelId="{C2364E71-3F6E-3D4E-86C7-2EBBE79EC680}" type="presOf" srcId="{2EFE4671-8583-3540-9262-1FC578B666F4}" destId="{3013142F-A3C7-F746-853E-2CA8B540A8DE}" srcOrd="0" destOrd="0" presId="urn:microsoft.com/office/officeart/2008/layout/HorizontalMultiLevelHierarchy"/>
    <dgm:cxn modelId="{170E3C8C-0131-CC4E-9E76-D7C9C3BDDCC3}" type="presOf" srcId="{BDC2CFA9-99C6-8347-9628-F8B57513FB8C}" destId="{93180932-306E-E545-95F9-2A5635FDC9F1}"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9650201D-4FEF-FD4B-AF9C-9E8415187B9C}" type="presOf" srcId="{92261284-C391-F14C-89B8-5ECE3F39BFC4}" destId="{836F6CA1-9891-AD49-8F4F-AA430C5500F3}"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724546B0-071D-B141-BC3F-266E7CB2035D}" srcId="{CC08C8E7-D5AB-9C4F-A78B-4A8C57EB2D22}" destId="{3202DDE1-8BAA-B84C-98CA-E1193215494D}" srcOrd="3" destOrd="0" parTransId="{2562A416-5985-E849-872E-04822FFDCFA8}" sibTransId="{D31F9BA6-100E-E049-AD58-D53F7A7E5616}"/>
    <dgm:cxn modelId="{B5364EB5-A855-8941-9F19-E48B29852613}" type="presOf" srcId="{2562A416-5985-E849-872E-04822FFDCFA8}" destId="{86E6FD9D-3F3D-C04B-9B95-5ECF875ADDDA}" srcOrd="0" destOrd="0" presId="urn:microsoft.com/office/officeart/2008/layout/HorizontalMultiLevelHierarchy"/>
    <dgm:cxn modelId="{63F0D426-8F98-E04E-B7FE-9D96252A9133}" type="presOf" srcId="{A73DCD64-89DF-3E4C-9543-0D417B51464E}" destId="{F726EDD3-E670-9B47-8786-4F599884289D}" srcOrd="1" destOrd="0" presId="urn:microsoft.com/office/officeart/2008/layout/HorizontalMultiLevelHierarchy"/>
    <dgm:cxn modelId="{6C511AFD-89E6-F94A-AFC8-A6B3CDC67A0D}" type="presOf" srcId="{92261284-C391-F14C-89B8-5ECE3F39BFC4}" destId="{973A71B1-22F8-3746-9783-BB442DE15816}" srcOrd="0" destOrd="0" presId="urn:microsoft.com/office/officeart/2008/layout/HorizontalMultiLevelHierarchy"/>
    <dgm:cxn modelId="{7E32B24F-2954-464C-B311-AE6797B94631}" type="presOf" srcId="{773FD5F0-F007-F148-886B-86E72F86266E}" destId="{D3E2E567-EC04-E743-9B8C-985408EA1058}" srcOrd="0" destOrd="0" presId="urn:microsoft.com/office/officeart/2008/layout/HorizontalMultiLevelHierarchy"/>
    <dgm:cxn modelId="{C6800243-0E03-C145-88F6-6F7F8B5B195B}" type="presParOf" srcId="{3013142F-A3C7-F746-853E-2CA8B540A8DE}" destId="{B764B132-0961-414E-B6FA-FB0C6C1C6CED}" srcOrd="0" destOrd="0" presId="urn:microsoft.com/office/officeart/2008/layout/HorizontalMultiLevelHierarchy"/>
    <dgm:cxn modelId="{455A6963-96A8-2848-9DC7-04294D198145}" type="presParOf" srcId="{B764B132-0961-414E-B6FA-FB0C6C1C6CED}" destId="{7111AE39-B455-7C4D-91F4-9E37E3822D07}" srcOrd="0" destOrd="0" presId="urn:microsoft.com/office/officeart/2008/layout/HorizontalMultiLevelHierarchy"/>
    <dgm:cxn modelId="{402F3DDA-19C1-254F-9083-2F7F20548083}" type="presParOf" srcId="{B764B132-0961-414E-B6FA-FB0C6C1C6CED}" destId="{551EC4E6-AE1D-DD43-B7C4-D7EFBEA2E636}" srcOrd="1" destOrd="0" presId="urn:microsoft.com/office/officeart/2008/layout/HorizontalMultiLevelHierarchy"/>
    <dgm:cxn modelId="{C4C2D312-0295-754A-B504-EC28F395B286}" type="presParOf" srcId="{551EC4E6-AE1D-DD43-B7C4-D7EFBEA2E636}" destId="{082A771F-69AF-7C4C-86CB-DF1CD8CB6581}" srcOrd="0" destOrd="0" presId="urn:microsoft.com/office/officeart/2008/layout/HorizontalMultiLevelHierarchy"/>
    <dgm:cxn modelId="{86B1490F-6BDC-E54B-92C4-A5D81CA099B9}" type="presParOf" srcId="{082A771F-69AF-7C4C-86CB-DF1CD8CB6581}" destId="{F726EDD3-E670-9B47-8786-4F599884289D}" srcOrd="0" destOrd="0" presId="urn:microsoft.com/office/officeart/2008/layout/HorizontalMultiLevelHierarchy"/>
    <dgm:cxn modelId="{06B4B1F7-28BC-B046-8DAC-C4DCA5B876F2}" type="presParOf" srcId="{551EC4E6-AE1D-DD43-B7C4-D7EFBEA2E636}" destId="{7B40AE63-0EA3-0747-BCE5-5F3AB0355BF2}" srcOrd="1" destOrd="0" presId="urn:microsoft.com/office/officeart/2008/layout/HorizontalMultiLevelHierarchy"/>
    <dgm:cxn modelId="{4140E1CA-B126-6C42-ABC9-A2086ED00414}" type="presParOf" srcId="{7B40AE63-0EA3-0747-BCE5-5F3AB0355BF2}" destId="{C852AF5D-E3CA-F844-B775-08DD6E6FB940}" srcOrd="0" destOrd="0" presId="urn:microsoft.com/office/officeart/2008/layout/HorizontalMultiLevelHierarchy"/>
    <dgm:cxn modelId="{2E533799-5485-6344-8519-1D86EEEEE137}" type="presParOf" srcId="{7B40AE63-0EA3-0747-BCE5-5F3AB0355BF2}" destId="{30463D07-8E7F-3146-97CE-76CE82648742}" srcOrd="1" destOrd="0" presId="urn:microsoft.com/office/officeart/2008/layout/HorizontalMultiLevelHierarchy"/>
    <dgm:cxn modelId="{EF9E25EC-6D4B-5747-AE4C-936D865890C1}" type="presParOf" srcId="{551EC4E6-AE1D-DD43-B7C4-D7EFBEA2E636}" destId="{93180932-306E-E545-95F9-2A5635FDC9F1}" srcOrd="2" destOrd="0" presId="urn:microsoft.com/office/officeart/2008/layout/HorizontalMultiLevelHierarchy"/>
    <dgm:cxn modelId="{BF394807-FE26-7C47-98D2-09B0900370FB}" type="presParOf" srcId="{93180932-306E-E545-95F9-2A5635FDC9F1}" destId="{7A2CD5A7-70D6-DE44-803D-0740544CB367}" srcOrd="0" destOrd="0" presId="urn:microsoft.com/office/officeart/2008/layout/HorizontalMultiLevelHierarchy"/>
    <dgm:cxn modelId="{48EED562-F1EC-7E4F-AF6E-78D203286EC7}" type="presParOf" srcId="{551EC4E6-AE1D-DD43-B7C4-D7EFBEA2E636}" destId="{A0C9905E-6DBF-7645-94A7-C4BCDADC46B9}" srcOrd="3" destOrd="0" presId="urn:microsoft.com/office/officeart/2008/layout/HorizontalMultiLevelHierarchy"/>
    <dgm:cxn modelId="{ABCCB2CF-0392-2941-A597-B6FE31FD36A8}" type="presParOf" srcId="{A0C9905E-6DBF-7645-94A7-C4BCDADC46B9}" destId="{D3E2E567-EC04-E743-9B8C-985408EA1058}" srcOrd="0" destOrd="0" presId="urn:microsoft.com/office/officeart/2008/layout/HorizontalMultiLevelHierarchy"/>
    <dgm:cxn modelId="{425C2BC1-27EA-D245-856C-DF1DD4B478C3}" type="presParOf" srcId="{A0C9905E-6DBF-7645-94A7-C4BCDADC46B9}" destId="{1488A531-D252-B440-B1DA-4363F37F8970}" srcOrd="1" destOrd="0" presId="urn:microsoft.com/office/officeart/2008/layout/HorizontalMultiLevelHierarchy"/>
    <dgm:cxn modelId="{7DB85073-8F92-2241-BB5C-DA1F19826C8E}" type="presParOf" srcId="{551EC4E6-AE1D-DD43-B7C4-D7EFBEA2E636}" destId="{973A71B1-22F8-3746-9783-BB442DE15816}" srcOrd="4" destOrd="0" presId="urn:microsoft.com/office/officeart/2008/layout/HorizontalMultiLevelHierarchy"/>
    <dgm:cxn modelId="{1918D7B7-7E16-044A-8553-4D49DA94A9E8}" type="presParOf" srcId="{973A71B1-22F8-3746-9783-BB442DE15816}" destId="{836F6CA1-9891-AD49-8F4F-AA430C5500F3}" srcOrd="0" destOrd="0" presId="urn:microsoft.com/office/officeart/2008/layout/HorizontalMultiLevelHierarchy"/>
    <dgm:cxn modelId="{3EB34C64-3075-9544-B4F2-4E20A8F3B922}" type="presParOf" srcId="{551EC4E6-AE1D-DD43-B7C4-D7EFBEA2E636}" destId="{0557944E-0743-F84A-A194-D42B2C41780A}" srcOrd="5" destOrd="0" presId="urn:microsoft.com/office/officeart/2008/layout/HorizontalMultiLevelHierarchy"/>
    <dgm:cxn modelId="{DF569B7A-1B84-7546-B439-146243F4B454}" type="presParOf" srcId="{0557944E-0743-F84A-A194-D42B2C41780A}" destId="{F0D54D65-E074-1846-BB17-24A3CDE4DB23}" srcOrd="0" destOrd="0" presId="urn:microsoft.com/office/officeart/2008/layout/HorizontalMultiLevelHierarchy"/>
    <dgm:cxn modelId="{608D96A7-8E08-294E-9121-D143D8876F88}" type="presParOf" srcId="{0557944E-0743-F84A-A194-D42B2C41780A}" destId="{7C4CBA0A-9BC4-084E-9BF2-187FC530DF49}" srcOrd="1" destOrd="0" presId="urn:microsoft.com/office/officeart/2008/layout/HorizontalMultiLevelHierarchy"/>
    <dgm:cxn modelId="{5F5F662B-F407-E448-B6B7-FCEB1367BB1C}" type="presParOf" srcId="{551EC4E6-AE1D-DD43-B7C4-D7EFBEA2E636}" destId="{86E6FD9D-3F3D-C04B-9B95-5ECF875ADDDA}" srcOrd="6" destOrd="0" presId="urn:microsoft.com/office/officeart/2008/layout/HorizontalMultiLevelHierarchy"/>
    <dgm:cxn modelId="{5F57355B-C4FA-AE41-AA79-367D767726F1}" type="presParOf" srcId="{86E6FD9D-3F3D-C04B-9B95-5ECF875ADDDA}" destId="{7F7CE4B2-B406-B74E-B4D3-ECD4930F427A}" srcOrd="0" destOrd="0" presId="urn:microsoft.com/office/officeart/2008/layout/HorizontalMultiLevelHierarchy"/>
    <dgm:cxn modelId="{5A29CFB8-7F6C-DB4B-9263-9D729D90B494}" type="presParOf" srcId="{551EC4E6-AE1D-DD43-B7C4-D7EFBEA2E636}" destId="{33767652-5725-DF41-85F2-54B15A03A963}" srcOrd="7" destOrd="0" presId="urn:microsoft.com/office/officeart/2008/layout/HorizontalMultiLevelHierarchy"/>
    <dgm:cxn modelId="{05DB43E6-57DF-1046-BB57-907757F0FA7D}" type="presParOf" srcId="{33767652-5725-DF41-85F2-54B15A03A963}" destId="{D5CFE791-04E6-B742-A005-FAF93249D30D}" srcOrd="0" destOrd="0" presId="urn:microsoft.com/office/officeart/2008/layout/HorizontalMultiLevelHierarchy"/>
    <dgm:cxn modelId="{7DC7CBD2-B45E-EA47-90F9-D03256FACE91}"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724546B0-071D-B141-BC3F-266E7CB2035D}" srcId="{CC08C8E7-D5AB-9C4F-A78B-4A8C57EB2D22}" destId="{3202DDE1-8BAA-B84C-98CA-E1193215494D}" srcOrd="3" destOrd="0" parTransId="{2562A416-5985-E849-872E-04822FFDCFA8}" sibTransId="{D31F9BA6-100E-E049-AD58-D53F7A7E5616}"/>
    <dgm:cxn modelId="{D6FF61F4-2E70-2445-B362-FDF5936BBC6B}" srcId="{CC08C8E7-D5AB-9C4F-A78B-4A8C57EB2D22}" destId="{773FD5F0-F007-F148-886B-86E72F86266E}" srcOrd="1" destOrd="0" parTransId="{BDC2CFA9-99C6-8347-9628-F8B57513FB8C}" sibTransId="{9458031D-FD27-D841-9D56-100BE85B229D}"/>
    <dgm:cxn modelId="{4AF89B00-3484-7E4F-963A-331450286676}" type="presOf" srcId="{BDC2CFA9-99C6-8347-9628-F8B57513FB8C}" destId="{7A2CD5A7-70D6-DE44-803D-0740544CB367}"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B2A8FFC5-2C40-E644-B9F4-2D9255A6A5D4}" type="presOf" srcId="{DD5BF61D-B843-C744-B9A9-3312A1287EF4}" destId="{C852AF5D-E3CA-F844-B775-08DD6E6FB940}" srcOrd="0" destOrd="0" presId="urn:microsoft.com/office/officeart/2008/layout/HorizontalMultiLevelHierarchy"/>
    <dgm:cxn modelId="{5E3B0D25-6F17-E547-8721-3A16C82DCDC1}" type="presOf" srcId="{92261284-C391-F14C-89B8-5ECE3F39BFC4}" destId="{836F6CA1-9891-AD49-8F4F-AA430C5500F3}" srcOrd="1" destOrd="0" presId="urn:microsoft.com/office/officeart/2008/layout/HorizontalMultiLevelHierarchy"/>
    <dgm:cxn modelId="{C0915A4A-2BD2-2E47-B080-2FAF1DA908C1}" type="presOf" srcId="{BDC2CFA9-99C6-8347-9628-F8B57513FB8C}" destId="{93180932-306E-E545-95F9-2A5635FDC9F1}" srcOrd="0" destOrd="0" presId="urn:microsoft.com/office/officeart/2008/layout/HorizontalMultiLevelHierarchy"/>
    <dgm:cxn modelId="{7112C0C7-2EC9-FD48-9B5F-72FF10C971D2}" type="presOf" srcId="{2EFE4671-8583-3540-9262-1FC578B666F4}" destId="{3013142F-A3C7-F746-853E-2CA8B540A8DE}" srcOrd="0" destOrd="0" presId="urn:microsoft.com/office/officeart/2008/layout/HorizontalMultiLevelHierarchy"/>
    <dgm:cxn modelId="{2836651A-6B14-C04A-8F41-259C21546F8A}" type="presOf" srcId="{3B28FE06-6470-4D42-B175-9618125811B1}" destId="{F0D54D65-E074-1846-BB17-24A3CDE4DB23}" srcOrd="0" destOrd="0" presId="urn:microsoft.com/office/officeart/2008/layout/HorizontalMultiLevelHierarchy"/>
    <dgm:cxn modelId="{3FA83864-CEC6-8D47-A21A-B8F4B068A690}" type="presOf" srcId="{773FD5F0-F007-F148-886B-86E72F86266E}" destId="{D3E2E567-EC04-E743-9B8C-985408EA1058}" srcOrd="0" destOrd="0" presId="urn:microsoft.com/office/officeart/2008/layout/HorizontalMultiLevelHierarchy"/>
    <dgm:cxn modelId="{38673555-B83C-B547-BC8C-14894CC769EF}" type="presOf" srcId="{A73DCD64-89DF-3E4C-9543-0D417B51464E}" destId="{F726EDD3-E670-9B47-8786-4F599884289D}" srcOrd="1" destOrd="0" presId="urn:microsoft.com/office/officeart/2008/layout/HorizontalMultiLevelHierarchy"/>
    <dgm:cxn modelId="{1CF3112F-F833-E84C-A3A9-D013C49F80E9}" type="presOf" srcId="{A73DCD64-89DF-3E4C-9543-0D417B51464E}" destId="{082A771F-69AF-7C4C-86CB-DF1CD8CB6581}" srcOrd="0" destOrd="0" presId="urn:microsoft.com/office/officeart/2008/layout/HorizontalMultiLevelHierarchy"/>
    <dgm:cxn modelId="{E6A8D87D-54AE-C348-B527-57739ACEA7B7}" type="presOf" srcId="{2562A416-5985-E849-872E-04822FFDCFA8}" destId="{7F7CE4B2-B406-B74E-B4D3-ECD4930F427A}" srcOrd="1"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39149AF8-783B-6D40-A5F7-A26A753D5456}" type="presOf" srcId="{92261284-C391-F14C-89B8-5ECE3F39BFC4}" destId="{973A71B1-22F8-3746-9783-BB442DE15816}" srcOrd="0" destOrd="0" presId="urn:microsoft.com/office/officeart/2008/layout/HorizontalMultiLevelHierarchy"/>
    <dgm:cxn modelId="{C3DD1747-84DB-3841-9A8E-A934E830684D}" type="presOf" srcId="{3202DDE1-8BAA-B84C-98CA-E1193215494D}" destId="{D5CFE791-04E6-B742-A005-FAF93249D30D}" srcOrd="0" destOrd="0" presId="urn:microsoft.com/office/officeart/2008/layout/HorizontalMultiLevelHierarchy"/>
    <dgm:cxn modelId="{1554934F-4315-A445-80A8-93D90B22A218}" type="presOf" srcId="{2562A416-5985-E849-872E-04822FFDCFA8}" destId="{86E6FD9D-3F3D-C04B-9B95-5ECF875ADDDA}"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CEBC6ED2-F1D3-1641-9A78-F69AC93A1A0C}" type="presOf" srcId="{CC08C8E7-D5AB-9C4F-A78B-4A8C57EB2D22}" destId="{7111AE39-B455-7C4D-91F4-9E37E3822D07}" srcOrd="0" destOrd="0" presId="urn:microsoft.com/office/officeart/2008/layout/HorizontalMultiLevelHierarchy"/>
    <dgm:cxn modelId="{5BB9A68E-0B99-0C41-BF2C-CBBFBF9335D3}" type="presParOf" srcId="{3013142F-A3C7-F746-853E-2CA8B540A8DE}" destId="{B764B132-0961-414E-B6FA-FB0C6C1C6CED}" srcOrd="0" destOrd="0" presId="urn:microsoft.com/office/officeart/2008/layout/HorizontalMultiLevelHierarchy"/>
    <dgm:cxn modelId="{607E7B2F-5AA8-3846-A1B8-EB0E7B7CEC60}" type="presParOf" srcId="{B764B132-0961-414E-B6FA-FB0C6C1C6CED}" destId="{7111AE39-B455-7C4D-91F4-9E37E3822D07}" srcOrd="0" destOrd="0" presId="urn:microsoft.com/office/officeart/2008/layout/HorizontalMultiLevelHierarchy"/>
    <dgm:cxn modelId="{C19343CA-4B01-C546-A4B5-6B09BC90C5FE}" type="presParOf" srcId="{B764B132-0961-414E-B6FA-FB0C6C1C6CED}" destId="{551EC4E6-AE1D-DD43-B7C4-D7EFBEA2E636}" srcOrd="1" destOrd="0" presId="urn:microsoft.com/office/officeart/2008/layout/HorizontalMultiLevelHierarchy"/>
    <dgm:cxn modelId="{D6E02591-42E1-AF44-A23C-366106D347B1}" type="presParOf" srcId="{551EC4E6-AE1D-DD43-B7C4-D7EFBEA2E636}" destId="{082A771F-69AF-7C4C-86CB-DF1CD8CB6581}" srcOrd="0" destOrd="0" presId="urn:microsoft.com/office/officeart/2008/layout/HorizontalMultiLevelHierarchy"/>
    <dgm:cxn modelId="{F1EB6B2C-87B0-2B46-8FA1-F4B6F8862850}" type="presParOf" srcId="{082A771F-69AF-7C4C-86CB-DF1CD8CB6581}" destId="{F726EDD3-E670-9B47-8786-4F599884289D}" srcOrd="0" destOrd="0" presId="urn:microsoft.com/office/officeart/2008/layout/HorizontalMultiLevelHierarchy"/>
    <dgm:cxn modelId="{D3F2FEE2-E258-AD4A-9584-6ACCEA229D29}" type="presParOf" srcId="{551EC4E6-AE1D-DD43-B7C4-D7EFBEA2E636}" destId="{7B40AE63-0EA3-0747-BCE5-5F3AB0355BF2}" srcOrd="1" destOrd="0" presId="urn:microsoft.com/office/officeart/2008/layout/HorizontalMultiLevelHierarchy"/>
    <dgm:cxn modelId="{98B35A44-1CD5-7742-9715-A3CF63C19DE6}" type="presParOf" srcId="{7B40AE63-0EA3-0747-BCE5-5F3AB0355BF2}" destId="{C852AF5D-E3CA-F844-B775-08DD6E6FB940}" srcOrd="0" destOrd="0" presId="urn:microsoft.com/office/officeart/2008/layout/HorizontalMultiLevelHierarchy"/>
    <dgm:cxn modelId="{7326C3F3-CB60-9447-9A72-00031E127E90}" type="presParOf" srcId="{7B40AE63-0EA3-0747-BCE5-5F3AB0355BF2}" destId="{30463D07-8E7F-3146-97CE-76CE82648742}" srcOrd="1" destOrd="0" presId="urn:microsoft.com/office/officeart/2008/layout/HorizontalMultiLevelHierarchy"/>
    <dgm:cxn modelId="{69DB420D-5E3F-E94C-B630-CF6CA92D8526}" type="presParOf" srcId="{551EC4E6-AE1D-DD43-B7C4-D7EFBEA2E636}" destId="{93180932-306E-E545-95F9-2A5635FDC9F1}" srcOrd="2" destOrd="0" presId="urn:microsoft.com/office/officeart/2008/layout/HorizontalMultiLevelHierarchy"/>
    <dgm:cxn modelId="{68199545-1E96-F84E-A69A-6CAFEAA82073}" type="presParOf" srcId="{93180932-306E-E545-95F9-2A5635FDC9F1}" destId="{7A2CD5A7-70D6-DE44-803D-0740544CB367}" srcOrd="0" destOrd="0" presId="urn:microsoft.com/office/officeart/2008/layout/HorizontalMultiLevelHierarchy"/>
    <dgm:cxn modelId="{A86FC308-663D-C34F-99C9-3AED45FD69BD}" type="presParOf" srcId="{551EC4E6-AE1D-DD43-B7C4-D7EFBEA2E636}" destId="{A0C9905E-6DBF-7645-94A7-C4BCDADC46B9}" srcOrd="3" destOrd="0" presId="urn:microsoft.com/office/officeart/2008/layout/HorizontalMultiLevelHierarchy"/>
    <dgm:cxn modelId="{562DB198-052D-5E45-A2FB-32C5F0785765}" type="presParOf" srcId="{A0C9905E-6DBF-7645-94A7-C4BCDADC46B9}" destId="{D3E2E567-EC04-E743-9B8C-985408EA1058}" srcOrd="0" destOrd="0" presId="urn:microsoft.com/office/officeart/2008/layout/HorizontalMultiLevelHierarchy"/>
    <dgm:cxn modelId="{39C44915-4FDA-594B-8E45-C37F24B0386C}" type="presParOf" srcId="{A0C9905E-6DBF-7645-94A7-C4BCDADC46B9}" destId="{1488A531-D252-B440-B1DA-4363F37F8970}" srcOrd="1" destOrd="0" presId="urn:microsoft.com/office/officeart/2008/layout/HorizontalMultiLevelHierarchy"/>
    <dgm:cxn modelId="{9E4847B3-C01C-5A48-BCBD-61AF4A586FDB}" type="presParOf" srcId="{551EC4E6-AE1D-DD43-B7C4-D7EFBEA2E636}" destId="{973A71B1-22F8-3746-9783-BB442DE15816}" srcOrd="4" destOrd="0" presId="urn:microsoft.com/office/officeart/2008/layout/HorizontalMultiLevelHierarchy"/>
    <dgm:cxn modelId="{2732BC68-2E45-DB4F-9332-5CF6DDCCC34E}" type="presParOf" srcId="{973A71B1-22F8-3746-9783-BB442DE15816}" destId="{836F6CA1-9891-AD49-8F4F-AA430C5500F3}" srcOrd="0" destOrd="0" presId="urn:microsoft.com/office/officeart/2008/layout/HorizontalMultiLevelHierarchy"/>
    <dgm:cxn modelId="{305B7D6F-0766-5142-A890-5F25A7113C25}" type="presParOf" srcId="{551EC4E6-AE1D-DD43-B7C4-D7EFBEA2E636}" destId="{0557944E-0743-F84A-A194-D42B2C41780A}" srcOrd="5" destOrd="0" presId="urn:microsoft.com/office/officeart/2008/layout/HorizontalMultiLevelHierarchy"/>
    <dgm:cxn modelId="{ABBDC19D-1876-014E-B56B-7906FB1EBBA0}" type="presParOf" srcId="{0557944E-0743-F84A-A194-D42B2C41780A}" destId="{F0D54D65-E074-1846-BB17-24A3CDE4DB23}" srcOrd="0" destOrd="0" presId="urn:microsoft.com/office/officeart/2008/layout/HorizontalMultiLevelHierarchy"/>
    <dgm:cxn modelId="{84E3C00F-E4B2-EC4C-B6E8-E8FB5422D72C}" type="presParOf" srcId="{0557944E-0743-F84A-A194-D42B2C41780A}" destId="{7C4CBA0A-9BC4-084E-9BF2-187FC530DF49}" srcOrd="1" destOrd="0" presId="urn:microsoft.com/office/officeart/2008/layout/HorizontalMultiLevelHierarchy"/>
    <dgm:cxn modelId="{6834D2B9-86B5-464A-A602-AA598EE6621E}" type="presParOf" srcId="{551EC4E6-AE1D-DD43-B7C4-D7EFBEA2E636}" destId="{86E6FD9D-3F3D-C04B-9B95-5ECF875ADDDA}" srcOrd="6" destOrd="0" presId="urn:microsoft.com/office/officeart/2008/layout/HorizontalMultiLevelHierarchy"/>
    <dgm:cxn modelId="{96E46F83-957D-7640-9904-4AF27AC81ADB}" type="presParOf" srcId="{86E6FD9D-3F3D-C04B-9B95-5ECF875ADDDA}" destId="{7F7CE4B2-B406-B74E-B4D3-ECD4930F427A}" srcOrd="0" destOrd="0" presId="urn:microsoft.com/office/officeart/2008/layout/HorizontalMultiLevelHierarchy"/>
    <dgm:cxn modelId="{FBBA8394-6D22-DE48-9CBC-DE22CD39F5B6}" type="presParOf" srcId="{551EC4E6-AE1D-DD43-B7C4-D7EFBEA2E636}" destId="{33767652-5725-DF41-85F2-54B15A03A963}" srcOrd="7" destOrd="0" presId="urn:microsoft.com/office/officeart/2008/layout/HorizontalMultiLevelHierarchy"/>
    <dgm:cxn modelId="{693CF9D5-5A6B-BA47-9F04-C944B264A209}" type="presParOf" srcId="{33767652-5725-DF41-85F2-54B15A03A963}" destId="{D5CFE791-04E6-B742-A005-FAF93249D30D}" srcOrd="0" destOrd="0" presId="urn:microsoft.com/office/officeart/2008/layout/HorizontalMultiLevelHierarchy"/>
    <dgm:cxn modelId="{7394D357-A2E6-DB42-A36F-CED4D39924ED}"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FF75C257-BC28-1047-9714-1E26416D6EAE}" type="presOf" srcId="{3B28FE06-6470-4D42-B175-9618125811B1}" destId="{F0D54D65-E074-1846-BB17-24A3CDE4DB23}" srcOrd="0" destOrd="0" presId="urn:microsoft.com/office/officeart/2008/layout/HorizontalMultiLevelHierarchy"/>
    <dgm:cxn modelId="{3E116D4A-AA69-B347-87D7-79CF52693B56}" type="presOf" srcId="{2EFE4671-8583-3540-9262-1FC578B666F4}" destId="{3013142F-A3C7-F746-853E-2CA8B540A8DE}" srcOrd="0" destOrd="0" presId="urn:microsoft.com/office/officeart/2008/layout/HorizontalMultiLevelHierarchy"/>
    <dgm:cxn modelId="{5CAF6545-CBDA-3C4A-8BDD-68E30782208F}" type="presOf" srcId="{3202DDE1-8BAA-B84C-98CA-E1193215494D}" destId="{D5CFE791-04E6-B742-A005-FAF93249D30D}" srcOrd="0" destOrd="0" presId="urn:microsoft.com/office/officeart/2008/layout/HorizontalMultiLevelHierarchy"/>
    <dgm:cxn modelId="{553B1C9B-E632-0B4F-8F8F-C3418B1AA138}" type="presOf" srcId="{92261284-C391-F14C-89B8-5ECE3F39BFC4}" destId="{973A71B1-22F8-3746-9783-BB442DE15816}" srcOrd="0" destOrd="0" presId="urn:microsoft.com/office/officeart/2008/layout/HorizontalMultiLevelHierarchy"/>
    <dgm:cxn modelId="{D008E6D5-ED84-8A42-B88E-5C758D01FD19}" type="presOf" srcId="{BDC2CFA9-99C6-8347-9628-F8B57513FB8C}" destId="{93180932-306E-E545-95F9-2A5635FDC9F1}" srcOrd="0" destOrd="0" presId="urn:microsoft.com/office/officeart/2008/layout/HorizontalMultiLevelHierarchy"/>
    <dgm:cxn modelId="{D3834D4A-B5BD-6242-9216-A5BDECB55D88}" type="presOf" srcId="{BDC2CFA9-99C6-8347-9628-F8B57513FB8C}" destId="{7A2CD5A7-70D6-DE44-803D-0740544CB367}" srcOrd="1" destOrd="0" presId="urn:microsoft.com/office/officeart/2008/layout/HorizontalMultiLevelHierarchy"/>
    <dgm:cxn modelId="{CD02EF1D-B631-F441-BB61-48DE75470532}"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32169529-E751-194B-BC53-ED8D98807489}" type="presOf" srcId="{2562A416-5985-E849-872E-04822FFDCFA8}" destId="{86E6FD9D-3F3D-C04B-9B95-5ECF875ADDDA}" srcOrd="0" destOrd="0" presId="urn:microsoft.com/office/officeart/2008/layout/HorizontalMultiLevelHierarchy"/>
    <dgm:cxn modelId="{DAE6FDBC-346A-CB45-970B-F2ADACC69D02}" type="presOf" srcId="{CC08C8E7-D5AB-9C4F-A78B-4A8C57EB2D22}" destId="{7111AE39-B455-7C4D-91F4-9E37E3822D07}" srcOrd="0" destOrd="0" presId="urn:microsoft.com/office/officeart/2008/layout/HorizontalMultiLevelHierarchy"/>
    <dgm:cxn modelId="{47E834B9-7A6E-FB4B-971F-EB88A12CE007}" type="presOf" srcId="{773FD5F0-F007-F148-886B-86E72F86266E}" destId="{D3E2E567-EC04-E743-9B8C-985408EA1058}" srcOrd="0" destOrd="0" presId="urn:microsoft.com/office/officeart/2008/layout/HorizontalMultiLevelHierarchy"/>
    <dgm:cxn modelId="{83AAD45C-6E59-2849-A90A-AEACAA9ACB38}" type="presOf" srcId="{DD5BF61D-B843-C744-B9A9-3312A1287EF4}" destId="{C852AF5D-E3CA-F844-B775-08DD6E6FB940}"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71B056F5-3E1A-184E-A4F5-FBF37D9CDD5F}" type="presOf" srcId="{A73DCD64-89DF-3E4C-9543-0D417B51464E}" destId="{F726EDD3-E670-9B47-8786-4F599884289D}" srcOrd="1" destOrd="0" presId="urn:microsoft.com/office/officeart/2008/layout/HorizontalMultiLevelHierarchy"/>
    <dgm:cxn modelId="{991011F6-6A6C-3643-839A-9FD74E9E197D}" type="presOf" srcId="{92261284-C391-F14C-89B8-5ECE3F39BFC4}" destId="{836F6CA1-9891-AD49-8F4F-AA430C5500F3}" srcOrd="1"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724546B0-071D-B141-BC3F-266E7CB2035D}" srcId="{CC08C8E7-D5AB-9C4F-A78B-4A8C57EB2D22}" destId="{3202DDE1-8BAA-B84C-98CA-E1193215494D}" srcOrd="3" destOrd="0" parTransId="{2562A416-5985-E849-872E-04822FFDCFA8}" sibTransId="{D31F9BA6-100E-E049-AD58-D53F7A7E5616}"/>
    <dgm:cxn modelId="{FE34B427-9D47-5D4F-B08C-79C955C57CBA}" srcId="{CC08C8E7-D5AB-9C4F-A78B-4A8C57EB2D22}" destId="{DD5BF61D-B843-C744-B9A9-3312A1287EF4}" srcOrd="0" destOrd="0" parTransId="{A73DCD64-89DF-3E4C-9543-0D417B51464E}" sibTransId="{5F6E09CE-61C0-D34C-AE4A-99D078D226DF}"/>
    <dgm:cxn modelId="{99DA24B2-93C0-DF4A-919F-C60DF36A368D}" type="presOf" srcId="{2562A416-5985-E849-872E-04822FFDCFA8}" destId="{7F7CE4B2-B406-B74E-B4D3-ECD4930F427A}" srcOrd="1" destOrd="0" presId="urn:microsoft.com/office/officeart/2008/layout/HorizontalMultiLevelHierarchy"/>
    <dgm:cxn modelId="{C8F28341-A132-D448-86B7-65439F2D2F57}" type="presParOf" srcId="{3013142F-A3C7-F746-853E-2CA8B540A8DE}" destId="{B764B132-0961-414E-B6FA-FB0C6C1C6CED}" srcOrd="0" destOrd="0" presId="urn:microsoft.com/office/officeart/2008/layout/HorizontalMultiLevelHierarchy"/>
    <dgm:cxn modelId="{79B5C40B-7922-894B-BAAF-0F5C15E87205}" type="presParOf" srcId="{B764B132-0961-414E-B6FA-FB0C6C1C6CED}" destId="{7111AE39-B455-7C4D-91F4-9E37E3822D07}" srcOrd="0" destOrd="0" presId="urn:microsoft.com/office/officeart/2008/layout/HorizontalMultiLevelHierarchy"/>
    <dgm:cxn modelId="{F02C4817-0203-B740-BBB2-213F2E5C6911}" type="presParOf" srcId="{B764B132-0961-414E-B6FA-FB0C6C1C6CED}" destId="{551EC4E6-AE1D-DD43-B7C4-D7EFBEA2E636}" srcOrd="1" destOrd="0" presId="urn:microsoft.com/office/officeart/2008/layout/HorizontalMultiLevelHierarchy"/>
    <dgm:cxn modelId="{9D7746AE-713E-4447-9C94-2C289E5A9B3C}" type="presParOf" srcId="{551EC4E6-AE1D-DD43-B7C4-D7EFBEA2E636}" destId="{082A771F-69AF-7C4C-86CB-DF1CD8CB6581}" srcOrd="0" destOrd="0" presId="urn:microsoft.com/office/officeart/2008/layout/HorizontalMultiLevelHierarchy"/>
    <dgm:cxn modelId="{FBD99C73-4D37-BD44-93C6-DD1A4750204C}" type="presParOf" srcId="{082A771F-69AF-7C4C-86CB-DF1CD8CB6581}" destId="{F726EDD3-E670-9B47-8786-4F599884289D}" srcOrd="0" destOrd="0" presId="urn:microsoft.com/office/officeart/2008/layout/HorizontalMultiLevelHierarchy"/>
    <dgm:cxn modelId="{C40D3C43-9EC0-E442-BE0A-430ED2648875}" type="presParOf" srcId="{551EC4E6-AE1D-DD43-B7C4-D7EFBEA2E636}" destId="{7B40AE63-0EA3-0747-BCE5-5F3AB0355BF2}" srcOrd="1" destOrd="0" presId="urn:microsoft.com/office/officeart/2008/layout/HorizontalMultiLevelHierarchy"/>
    <dgm:cxn modelId="{16686081-A57E-0B41-8089-747CA9A094B5}" type="presParOf" srcId="{7B40AE63-0EA3-0747-BCE5-5F3AB0355BF2}" destId="{C852AF5D-E3CA-F844-B775-08DD6E6FB940}" srcOrd="0" destOrd="0" presId="urn:microsoft.com/office/officeart/2008/layout/HorizontalMultiLevelHierarchy"/>
    <dgm:cxn modelId="{B4360D57-5DE8-5F42-8F95-4CFC6037569E}" type="presParOf" srcId="{7B40AE63-0EA3-0747-BCE5-5F3AB0355BF2}" destId="{30463D07-8E7F-3146-97CE-76CE82648742}" srcOrd="1" destOrd="0" presId="urn:microsoft.com/office/officeart/2008/layout/HorizontalMultiLevelHierarchy"/>
    <dgm:cxn modelId="{DAB5706D-65B4-8E4D-A68B-3AEEEC302576}" type="presParOf" srcId="{551EC4E6-AE1D-DD43-B7C4-D7EFBEA2E636}" destId="{93180932-306E-E545-95F9-2A5635FDC9F1}" srcOrd="2" destOrd="0" presId="urn:microsoft.com/office/officeart/2008/layout/HorizontalMultiLevelHierarchy"/>
    <dgm:cxn modelId="{B0903384-16EB-BC43-B0E2-5BAD55E41CE5}" type="presParOf" srcId="{93180932-306E-E545-95F9-2A5635FDC9F1}" destId="{7A2CD5A7-70D6-DE44-803D-0740544CB367}" srcOrd="0" destOrd="0" presId="urn:microsoft.com/office/officeart/2008/layout/HorizontalMultiLevelHierarchy"/>
    <dgm:cxn modelId="{9E6E1993-97E3-5D40-A3E1-573E8C95C4A8}" type="presParOf" srcId="{551EC4E6-AE1D-DD43-B7C4-D7EFBEA2E636}" destId="{A0C9905E-6DBF-7645-94A7-C4BCDADC46B9}" srcOrd="3" destOrd="0" presId="urn:microsoft.com/office/officeart/2008/layout/HorizontalMultiLevelHierarchy"/>
    <dgm:cxn modelId="{EB1F2D89-9457-954F-9059-7BCC7226A900}" type="presParOf" srcId="{A0C9905E-6DBF-7645-94A7-C4BCDADC46B9}" destId="{D3E2E567-EC04-E743-9B8C-985408EA1058}" srcOrd="0" destOrd="0" presId="urn:microsoft.com/office/officeart/2008/layout/HorizontalMultiLevelHierarchy"/>
    <dgm:cxn modelId="{15F3CDCF-832B-FA46-899E-EE422314D2C9}" type="presParOf" srcId="{A0C9905E-6DBF-7645-94A7-C4BCDADC46B9}" destId="{1488A531-D252-B440-B1DA-4363F37F8970}" srcOrd="1" destOrd="0" presId="urn:microsoft.com/office/officeart/2008/layout/HorizontalMultiLevelHierarchy"/>
    <dgm:cxn modelId="{E233CCF6-C460-CA4B-9313-D81D292C9BDA}" type="presParOf" srcId="{551EC4E6-AE1D-DD43-B7C4-D7EFBEA2E636}" destId="{973A71B1-22F8-3746-9783-BB442DE15816}" srcOrd="4" destOrd="0" presId="urn:microsoft.com/office/officeart/2008/layout/HorizontalMultiLevelHierarchy"/>
    <dgm:cxn modelId="{63432196-0209-2D4C-9266-D8BDED4CF1C6}" type="presParOf" srcId="{973A71B1-22F8-3746-9783-BB442DE15816}" destId="{836F6CA1-9891-AD49-8F4F-AA430C5500F3}" srcOrd="0" destOrd="0" presId="urn:microsoft.com/office/officeart/2008/layout/HorizontalMultiLevelHierarchy"/>
    <dgm:cxn modelId="{4A832886-30A4-494C-B83F-0FEB986E1B75}" type="presParOf" srcId="{551EC4E6-AE1D-DD43-B7C4-D7EFBEA2E636}" destId="{0557944E-0743-F84A-A194-D42B2C41780A}" srcOrd="5" destOrd="0" presId="urn:microsoft.com/office/officeart/2008/layout/HorizontalMultiLevelHierarchy"/>
    <dgm:cxn modelId="{3752678C-6058-9E47-AAAF-DDCE4636F42C}" type="presParOf" srcId="{0557944E-0743-F84A-A194-D42B2C41780A}" destId="{F0D54D65-E074-1846-BB17-24A3CDE4DB23}" srcOrd="0" destOrd="0" presId="urn:microsoft.com/office/officeart/2008/layout/HorizontalMultiLevelHierarchy"/>
    <dgm:cxn modelId="{3EEC2975-8D4A-2442-89C4-65E33CBA788E}" type="presParOf" srcId="{0557944E-0743-F84A-A194-D42B2C41780A}" destId="{7C4CBA0A-9BC4-084E-9BF2-187FC530DF49}" srcOrd="1" destOrd="0" presId="urn:microsoft.com/office/officeart/2008/layout/HorizontalMultiLevelHierarchy"/>
    <dgm:cxn modelId="{2A7B3E09-D552-2941-AF03-B89A4B04B1D6}" type="presParOf" srcId="{551EC4E6-AE1D-DD43-B7C4-D7EFBEA2E636}" destId="{86E6FD9D-3F3D-C04B-9B95-5ECF875ADDDA}" srcOrd="6" destOrd="0" presId="urn:microsoft.com/office/officeart/2008/layout/HorizontalMultiLevelHierarchy"/>
    <dgm:cxn modelId="{B300F4C6-10E1-2D40-891E-A538F2C1E7AA}" type="presParOf" srcId="{86E6FD9D-3F3D-C04B-9B95-5ECF875ADDDA}" destId="{7F7CE4B2-B406-B74E-B4D3-ECD4930F427A}" srcOrd="0" destOrd="0" presId="urn:microsoft.com/office/officeart/2008/layout/HorizontalMultiLevelHierarchy"/>
    <dgm:cxn modelId="{C1EFA618-1F76-C847-AD08-A645C7894F2D}" type="presParOf" srcId="{551EC4E6-AE1D-DD43-B7C4-D7EFBEA2E636}" destId="{33767652-5725-DF41-85F2-54B15A03A963}" srcOrd="7" destOrd="0" presId="urn:microsoft.com/office/officeart/2008/layout/HorizontalMultiLevelHierarchy"/>
    <dgm:cxn modelId="{2745347F-9CDD-C74B-9120-EBD6662B7460}" type="presParOf" srcId="{33767652-5725-DF41-85F2-54B15A03A963}" destId="{D5CFE791-04E6-B742-A005-FAF93249D30D}" srcOrd="0" destOrd="0" presId="urn:microsoft.com/office/officeart/2008/layout/HorizontalMultiLevelHierarchy"/>
    <dgm:cxn modelId="{1CDF95D5-2A13-404F-8195-FD02069B61A0}"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724546B0-071D-B141-BC3F-266E7CB2035D}" srcId="{CC08C8E7-D5AB-9C4F-A78B-4A8C57EB2D22}" destId="{3202DDE1-8BAA-B84C-98CA-E1193215494D}" srcOrd="3" destOrd="0" parTransId="{2562A416-5985-E849-872E-04822FFDCFA8}" sibTransId="{D31F9BA6-100E-E049-AD58-D53F7A7E5616}"/>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161F3857-AF61-C647-9AE6-C6C416434BBC}" type="presOf" srcId="{773FD5F0-F007-F148-886B-86E72F86266E}" destId="{D3E2E567-EC04-E743-9B8C-985408EA1058}" srcOrd="0" destOrd="0" presId="urn:microsoft.com/office/officeart/2008/layout/HorizontalMultiLevelHierarchy"/>
    <dgm:cxn modelId="{7BCB7F09-358B-AA4D-81D0-AF3CC969656A}" type="presOf" srcId="{BDC2CFA9-99C6-8347-9628-F8B57513FB8C}" destId="{93180932-306E-E545-95F9-2A5635FDC9F1}" srcOrd="0" destOrd="0" presId="urn:microsoft.com/office/officeart/2008/layout/HorizontalMultiLevelHierarchy"/>
    <dgm:cxn modelId="{8DD8087C-3919-6C4F-83D6-D5617A5F57C8}" type="presOf" srcId="{3202DDE1-8BAA-B84C-98CA-E1193215494D}" destId="{D5CFE791-04E6-B742-A005-FAF93249D30D}" srcOrd="0" destOrd="0" presId="urn:microsoft.com/office/officeart/2008/layout/HorizontalMultiLevelHierarchy"/>
    <dgm:cxn modelId="{BBBC73D8-7102-2A49-92AB-6A7968C9DFA1}" type="presOf" srcId="{2562A416-5985-E849-872E-04822FFDCFA8}" destId="{7F7CE4B2-B406-B74E-B4D3-ECD4930F427A}" srcOrd="1" destOrd="0" presId="urn:microsoft.com/office/officeart/2008/layout/HorizontalMultiLevelHierarchy"/>
    <dgm:cxn modelId="{1F68816E-29A7-0043-B5BD-71DCD4467E28}" type="presOf" srcId="{3B28FE06-6470-4D42-B175-9618125811B1}" destId="{F0D54D65-E074-1846-BB17-24A3CDE4DB23}" srcOrd="0" destOrd="0" presId="urn:microsoft.com/office/officeart/2008/layout/HorizontalMultiLevelHierarchy"/>
    <dgm:cxn modelId="{F43E8131-FD93-8947-85F0-C8FB587ABBBA}" type="presOf" srcId="{DD5BF61D-B843-C744-B9A9-3312A1287EF4}" destId="{C852AF5D-E3CA-F844-B775-08DD6E6FB940}" srcOrd="0" destOrd="0" presId="urn:microsoft.com/office/officeart/2008/layout/HorizontalMultiLevelHierarchy"/>
    <dgm:cxn modelId="{CC6EB878-0367-434B-95FE-D7B8043D5037}" type="presOf" srcId="{2EFE4671-8583-3540-9262-1FC578B666F4}" destId="{3013142F-A3C7-F746-853E-2CA8B540A8DE}" srcOrd="0" destOrd="0" presId="urn:microsoft.com/office/officeart/2008/layout/HorizontalMultiLevelHierarchy"/>
    <dgm:cxn modelId="{E06D4B98-34D9-0F40-9A6D-6AE5FE582F85}" type="presOf" srcId="{92261284-C391-F14C-89B8-5ECE3F39BFC4}" destId="{836F6CA1-9891-AD49-8F4F-AA430C5500F3}" srcOrd="1" destOrd="0" presId="urn:microsoft.com/office/officeart/2008/layout/HorizontalMultiLevelHierarchy"/>
    <dgm:cxn modelId="{536B93FD-2DD9-6443-9527-75FFD9F8E23B}" type="presOf" srcId="{A73DCD64-89DF-3E4C-9543-0D417B51464E}" destId="{F726EDD3-E670-9B47-8786-4F599884289D}" srcOrd="1" destOrd="0" presId="urn:microsoft.com/office/officeart/2008/layout/HorizontalMultiLevelHierarchy"/>
    <dgm:cxn modelId="{1ABB5F41-0E98-ED4A-AAAA-E740DCDB4FB8}" type="presOf" srcId="{A73DCD64-89DF-3E4C-9543-0D417B51464E}" destId="{082A771F-69AF-7C4C-86CB-DF1CD8CB6581}" srcOrd="0" destOrd="0" presId="urn:microsoft.com/office/officeart/2008/layout/HorizontalMultiLevelHierarchy"/>
    <dgm:cxn modelId="{1E6849AC-4DF9-D14F-832F-F30C9B259805}" type="presOf" srcId="{2562A416-5985-E849-872E-04822FFDCFA8}" destId="{86E6FD9D-3F3D-C04B-9B95-5ECF875ADDDA}" srcOrd="0" destOrd="0" presId="urn:microsoft.com/office/officeart/2008/layout/HorizontalMultiLevelHierarchy"/>
    <dgm:cxn modelId="{D2CA308B-1A21-5046-BC0B-680195DE5000}" type="presOf" srcId="{CC08C8E7-D5AB-9C4F-A78B-4A8C57EB2D22}" destId="{7111AE39-B455-7C4D-91F4-9E37E3822D07}"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0DE19C18-08FA-6944-AE98-D0A0328E034E}" type="presOf" srcId="{92261284-C391-F14C-89B8-5ECE3F39BFC4}" destId="{973A71B1-22F8-3746-9783-BB442DE15816}" srcOrd="0" destOrd="0" presId="urn:microsoft.com/office/officeart/2008/layout/HorizontalMultiLevelHierarchy"/>
    <dgm:cxn modelId="{CE7B5950-B627-B942-85E6-2C4E1F3F6D1B}"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1694B78A-F1E4-DB4B-957E-972E5B3F73E7}" type="presParOf" srcId="{3013142F-A3C7-F746-853E-2CA8B540A8DE}" destId="{B764B132-0961-414E-B6FA-FB0C6C1C6CED}" srcOrd="0" destOrd="0" presId="urn:microsoft.com/office/officeart/2008/layout/HorizontalMultiLevelHierarchy"/>
    <dgm:cxn modelId="{9B7932A3-2AC5-9041-9DAC-A0D48D569CCD}" type="presParOf" srcId="{B764B132-0961-414E-B6FA-FB0C6C1C6CED}" destId="{7111AE39-B455-7C4D-91F4-9E37E3822D07}" srcOrd="0" destOrd="0" presId="urn:microsoft.com/office/officeart/2008/layout/HorizontalMultiLevelHierarchy"/>
    <dgm:cxn modelId="{F40603A5-BC8B-D74F-A12D-8095F81F89F5}" type="presParOf" srcId="{B764B132-0961-414E-B6FA-FB0C6C1C6CED}" destId="{551EC4E6-AE1D-DD43-B7C4-D7EFBEA2E636}" srcOrd="1" destOrd="0" presId="urn:microsoft.com/office/officeart/2008/layout/HorizontalMultiLevelHierarchy"/>
    <dgm:cxn modelId="{27C8F25A-4D6C-8A40-A4B3-E9ED48B6DE15}" type="presParOf" srcId="{551EC4E6-AE1D-DD43-B7C4-D7EFBEA2E636}" destId="{082A771F-69AF-7C4C-86CB-DF1CD8CB6581}" srcOrd="0" destOrd="0" presId="urn:microsoft.com/office/officeart/2008/layout/HorizontalMultiLevelHierarchy"/>
    <dgm:cxn modelId="{12C06725-AD23-1E43-AEC7-7619663410DB}" type="presParOf" srcId="{082A771F-69AF-7C4C-86CB-DF1CD8CB6581}" destId="{F726EDD3-E670-9B47-8786-4F599884289D}" srcOrd="0" destOrd="0" presId="urn:microsoft.com/office/officeart/2008/layout/HorizontalMultiLevelHierarchy"/>
    <dgm:cxn modelId="{C428B8F4-C268-144B-9DE2-6953019A8440}" type="presParOf" srcId="{551EC4E6-AE1D-DD43-B7C4-D7EFBEA2E636}" destId="{7B40AE63-0EA3-0747-BCE5-5F3AB0355BF2}" srcOrd="1" destOrd="0" presId="urn:microsoft.com/office/officeart/2008/layout/HorizontalMultiLevelHierarchy"/>
    <dgm:cxn modelId="{B2368964-E7F2-8D41-9A9F-B8F90EC5F8F3}" type="presParOf" srcId="{7B40AE63-0EA3-0747-BCE5-5F3AB0355BF2}" destId="{C852AF5D-E3CA-F844-B775-08DD6E6FB940}" srcOrd="0" destOrd="0" presId="urn:microsoft.com/office/officeart/2008/layout/HorizontalMultiLevelHierarchy"/>
    <dgm:cxn modelId="{5EC8CB93-EDB0-9244-8F77-D17AD82BF973}" type="presParOf" srcId="{7B40AE63-0EA3-0747-BCE5-5F3AB0355BF2}" destId="{30463D07-8E7F-3146-97CE-76CE82648742}" srcOrd="1" destOrd="0" presId="urn:microsoft.com/office/officeart/2008/layout/HorizontalMultiLevelHierarchy"/>
    <dgm:cxn modelId="{AD6B5059-2178-1544-AC3C-B47C79596FFD}" type="presParOf" srcId="{551EC4E6-AE1D-DD43-B7C4-D7EFBEA2E636}" destId="{93180932-306E-E545-95F9-2A5635FDC9F1}" srcOrd="2" destOrd="0" presId="urn:microsoft.com/office/officeart/2008/layout/HorizontalMultiLevelHierarchy"/>
    <dgm:cxn modelId="{FB93B0B6-0967-5644-AACB-D3939ED6FAE9}" type="presParOf" srcId="{93180932-306E-E545-95F9-2A5635FDC9F1}" destId="{7A2CD5A7-70D6-DE44-803D-0740544CB367}" srcOrd="0" destOrd="0" presId="urn:microsoft.com/office/officeart/2008/layout/HorizontalMultiLevelHierarchy"/>
    <dgm:cxn modelId="{DE350EF3-175B-3A4B-9027-B82E7902876B}" type="presParOf" srcId="{551EC4E6-AE1D-DD43-B7C4-D7EFBEA2E636}" destId="{A0C9905E-6DBF-7645-94A7-C4BCDADC46B9}" srcOrd="3" destOrd="0" presId="urn:microsoft.com/office/officeart/2008/layout/HorizontalMultiLevelHierarchy"/>
    <dgm:cxn modelId="{B35BB7C0-7A63-2144-A250-DF2FD1E959EA}" type="presParOf" srcId="{A0C9905E-6DBF-7645-94A7-C4BCDADC46B9}" destId="{D3E2E567-EC04-E743-9B8C-985408EA1058}" srcOrd="0" destOrd="0" presId="urn:microsoft.com/office/officeart/2008/layout/HorizontalMultiLevelHierarchy"/>
    <dgm:cxn modelId="{D6F974CB-CC84-5E4B-9D32-A8F7DCE8B30D}" type="presParOf" srcId="{A0C9905E-6DBF-7645-94A7-C4BCDADC46B9}" destId="{1488A531-D252-B440-B1DA-4363F37F8970}" srcOrd="1" destOrd="0" presId="urn:microsoft.com/office/officeart/2008/layout/HorizontalMultiLevelHierarchy"/>
    <dgm:cxn modelId="{5015BCF2-B597-9A4E-80D8-EE4E67210257}" type="presParOf" srcId="{551EC4E6-AE1D-DD43-B7C4-D7EFBEA2E636}" destId="{973A71B1-22F8-3746-9783-BB442DE15816}" srcOrd="4" destOrd="0" presId="urn:microsoft.com/office/officeart/2008/layout/HorizontalMultiLevelHierarchy"/>
    <dgm:cxn modelId="{5D6D753A-A8B8-4440-B288-D27805695896}" type="presParOf" srcId="{973A71B1-22F8-3746-9783-BB442DE15816}" destId="{836F6CA1-9891-AD49-8F4F-AA430C5500F3}" srcOrd="0" destOrd="0" presId="urn:microsoft.com/office/officeart/2008/layout/HorizontalMultiLevelHierarchy"/>
    <dgm:cxn modelId="{07B2C575-2122-5647-90DC-0853E4C26A62}" type="presParOf" srcId="{551EC4E6-AE1D-DD43-B7C4-D7EFBEA2E636}" destId="{0557944E-0743-F84A-A194-D42B2C41780A}" srcOrd="5" destOrd="0" presId="urn:microsoft.com/office/officeart/2008/layout/HorizontalMultiLevelHierarchy"/>
    <dgm:cxn modelId="{A3AE92BD-B7D1-1946-861E-A4FADD0CC30B}" type="presParOf" srcId="{0557944E-0743-F84A-A194-D42B2C41780A}" destId="{F0D54D65-E074-1846-BB17-24A3CDE4DB23}" srcOrd="0" destOrd="0" presId="urn:microsoft.com/office/officeart/2008/layout/HorizontalMultiLevelHierarchy"/>
    <dgm:cxn modelId="{AA35ADE6-9CE2-8140-902F-FA0EF0B39886}" type="presParOf" srcId="{0557944E-0743-F84A-A194-D42B2C41780A}" destId="{7C4CBA0A-9BC4-084E-9BF2-187FC530DF49}" srcOrd="1" destOrd="0" presId="urn:microsoft.com/office/officeart/2008/layout/HorizontalMultiLevelHierarchy"/>
    <dgm:cxn modelId="{8F9DEB1A-CCB4-3F4F-AA5F-D1FA975E54F9}" type="presParOf" srcId="{551EC4E6-AE1D-DD43-B7C4-D7EFBEA2E636}" destId="{86E6FD9D-3F3D-C04B-9B95-5ECF875ADDDA}" srcOrd="6" destOrd="0" presId="urn:microsoft.com/office/officeart/2008/layout/HorizontalMultiLevelHierarchy"/>
    <dgm:cxn modelId="{3525547C-52D0-D94D-9112-2EDD8278C570}" type="presParOf" srcId="{86E6FD9D-3F3D-C04B-9B95-5ECF875ADDDA}" destId="{7F7CE4B2-B406-B74E-B4D3-ECD4930F427A}" srcOrd="0" destOrd="0" presId="urn:microsoft.com/office/officeart/2008/layout/HorizontalMultiLevelHierarchy"/>
    <dgm:cxn modelId="{05BF9779-AF58-F846-A109-8069D6ECD30F}" type="presParOf" srcId="{551EC4E6-AE1D-DD43-B7C4-D7EFBEA2E636}" destId="{33767652-5725-DF41-85F2-54B15A03A963}" srcOrd="7" destOrd="0" presId="urn:microsoft.com/office/officeart/2008/layout/HorizontalMultiLevelHierarchy"/>
    <dgm:cxn modelId="{8CF31B0E-70F1-8F4D-B9B6-987C5831729C}" type="presParOf" srcId="{33767652-5725-DF41-85F2-54B15A03A963}" destId="{D5CFE791-04E6-B742-A005-FAF93249D30D}" srcOrd="0" destOrd="0" presId="urn:microsoft.com/office/officeart/2008/layout/HorizontalMultiLevelHierarchy"/>
    <dgm:cxn modelId="{8F398863-2635-B449-911E-6061E7B11705}"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9F8FB8C7-F954-3D45-9241-3A151ACF4D6B}" type="presOf" srcId="{2562A416-5985-E849-872E-04822FFDCFA8}" destId="{86E6FD9D-3F3D-C04B-9B95-5ECF875ADDDA}" srcOrd="0" destOrd="0" presId="urn:microsoft.com/office/officeart/2008/layout/HorizontalMultiLevelHierarchy"/>
    <dgm:cxn modelId="{6404F990-78E4-AA40-9978-71C32ECFB482}" type="presOf" srcId="{DD5BF61D-B843-C744-B9A9-3312A1287EF4}" destId="{C852AF5D-E3CA-F844-B775-08DD6E6FB940}" srcOrd="0" destOrd="0" presId="urn:microsoft.com/office/officeart/2008/layout/HorizontalMultiLevelHierarchy"/>
    <dgm:cxn modelId="{C64B5FE0-CB69-7A4E-BA87-C501D92F81A5}" type="presOf" srcId="{BDC2CFA9-99C6-8347-9628-F8B57513FB8C}" destId="{7A2CD5A7-70D6-DE44-803D-0740544CB367}" srcOrd="1" destOrd="0" presId="urn:microsoft.com/office/officeart/2008/layout/HorizontalMultiLevelHierarchy"/>
    <dgm:cxn modelId="{6FAD9283-60F8-7B4F-BF29-667C78A2BB02}" type="presOf" srcId="{A73DCD64-89DF-3E4C-9543-0D417B51464E}" destId="{F726EDD3-E670-9B47-8786-4F599884289D}"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DA47AD2B-5755-FA45-9BC9-578D28E3A22A}" type="presOf" srcId="{773FD5F0-F007-F148-886B-86E72F86266E}" destId="{D3E2E567-EC04-E743-9B8C-985408EA1058}" srcOrd="0" destOrd="0" presId="urn:microsoft.com/office/officeart/2008/layout/HorizontalMultiLevelHierarchy"/>
    <dgm:cxn modelId="{4BDA9CB3-5A94-EC48-8346-F66EDC1E338D}" type="presOf" srcId="{3B28FE06-6470-4D42-B175-9618125811B1}" destId="{F0D54D65-E074-1846-BB17-24A3CDE4DB23}" srcOrd="0" destOrd="0" presId="urn:microsoft.com/office/officeart/2008/layout/HorizontalMultiLevelHierarchy"/>
    <dgm:cxn modelId="{73D80AD0-F9B4-734F-96E4-F8EE54CC92BF}" type="presOf" srcId="{3202DDE1-8BAA-B84C-98CA-E1193215494D}" destId="{D5CFE791-04E6-B742-A005-FAF93249D30D}" srcOrd="0" destOrd="0" presId="urn:microsoft.com/office/officeart/2008/layout/HorizontalMultiLevelHierarchy"/>
    <dgm:cxn modelId="{0284E616-3DA3-1840-98C1-29143C5CCBBF}" type="presOf" srcId="{2562A416-5985-E849-872E-04822FFDCFA8}" destId="{7F7CE4B2-B406-B74E-B4D3-ECD4930F427A}" srcOrd="1" destOrd="0" presId="urn:microsoft.com/office/officeart/2008/layout/HorizontalMultiLevelHierarchy"/>
    <dgm:cxn modelId="{3014629D-46A2-E245-838C-744F08C47F93}" type="presOf" srcId="{92261284-C391-F14C-89B8-5ECE3F39BFC4}" destId="{836F6CA1-9891-AD49-8F4F-AA430C5500F3}" srcOrd="1" destOrd="0" presId="urn:microsoft.com/office/officeart/2008/layout/HorizontalMultiLevelHierarchy"/>
    <dgm:cxn modelId="{44C13DB3-F809-0049-8969-4783993FBBFA}"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27FDE126-2EC5-3F4E-9344-B4A13572C526}" type="presOf" srcId="{A73DCD64-89DF-3E4C-9543-0D417B51464E}" destId="{082A771F-69AF-7C4C-86CB-DF1CD8CB6581}" srcOrd="0" destOrd="0" presId="urn:microsoft.com/office/officeart/2008/layout/HorizontalMultiLevelHierarchy"/>
    <dgm:cxn modelId="{C8B27235-BDEC-1443-B870-FF55A9704CCF}" type="presOf" srcId="{2EFE4671-8583-3540-9262-1FC578B666F4}" destId="{3013142F-A3C7-F746-853E-2CA8B540A8DE}" srcOrd="0" destOrd="0" presId="urn:microsoft.com/office/officeart/2008/layout/HorizontalMultiLevelHierarchy"/>
    <dgm:cxn modelId="{8D071991-2A42-D04C-88F2-7A410BEF6106}" type="presOf" srcId="{CC08C8E7-D5AB-9C4F-A78B-4A8C57EB2D22}" destId="{7111AE39-B455-7C4D-91F4-9E37E3822D07}"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A2A52B40-CF97-B747-8BFA-B4E734038016}" type="presOf" srcId="{92261284-C391-F14C-89B8-5ECE3F39BFC4}" destId="{973A71B1-22F8-3746-9783-BB442DE15816}" srcOrd="0"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FE34B427-9D47-5D4F-B08C-79C955C57CBA}" srcId="{CC08C8E7-D5AB-9C4F-A78B-4A8C57EB2D22}" destId="{DD5BF61D-B843-C744-B9A9-3312A1287EF4}" srcOrd="0" destOrd="0" parTransId="{A73DCD64-89DF-3E4C-9543-0D417B51464E}" sibTransId="{5F6E09CE-61C0-D34C-AE4A-99D078D226DF}"/>
    <dgm:cxn modelId="{6BCB45F9-27DF-F64C-A1A6-6B44EF2DE7E7}" type="presParOf" srcId="{3013142F-A3C7-F746-853E-2CA8B540A8DE}" destId="{B764B132-0961-414E-B6FA-FB0C6C1C6CED}" srcOrd="0" destOrd="0" presId="urn:microsoft.com/office/officeart/2008/layout/HorizontalMultiLevelHierarchy"/>
    <dgm:cxn modelId="{88304AF6-100D-624D-997D-B4B4032867E1}" type="presParOf" srcId="{B764B132-0961-414E-B6FA-FB0C6C1C6CED}" destId="{7111AE39-B455-7C4D-91F4-9E37E3822D07}" srcOrd="0" destOrd="0" presId="urn:microsoft.com/office/officeart/2008/layout/HorizontalMultiLevelHierarchy"/>
    <dgm:cxn modelId="{AB55F37E-62DE-494E-8F6C-42A627A7DF8A}" type="presParOf" srcId="{B764B132-0961-414E-B6FA-FB0C6C1C6CED}" destId="{551EC4E6-AE1D-DD43-B7C4-D7EFBEA2E636}" srcOrd="1" destOrd="0" presId="urn:microsoft.com/office/officeart/2008/layout/HorizontalMultiLevelHierarchy"/>
    <dgm:cxn modelId="{CDF65132-DC1D-974D-A188-72FEC7299E91}" type="presParOf" srcId="{551EC4E6-AE1D-DD43-B7C4-D7EFBEA2E636}" destId="{082A771F-69AF-7C4C-86CB-DF1CD8CB6581}" srcOrd="0" destOrd="0" presId="urn:microsoft.com/office/officeart/2008/layout/HorizontalMultiLevelHierarchy"/>
    <dgm:cxn modelId="{CF9A9A23-6506-224B-8A75-4832722DA556}" type="presParOf" srcId="{082A771F-69AF-7C4C-86CB-DF1CD8CB6581}" destId="{F726EDD3-E670-9B47-8786-4F599884289D}" srcOrd="0" destOrd="0" presId="urn:microsoft.com/office/officeart/2008/layout/HorizontalMultiLevelHierarchy"/>
    <dgm:cxn modelId="{2448D269-1FF3-3746-8FE1-67349650FE3D}" type="presParOf" srcId="{551EC4E6-AE1D-DD43-B7C4-D7EFBEA2E636}" destId="{7B40AE63-0EA3-0747-BCE5-5F3AB0355BF2}" srcOrd="1" destOrd="0" presId="urn:microsoft.com/office/officeart/2008/layout/HorizontalMultiLevelHierarchy"/>
    <dgm:cxn modelId="{108842B6-DFF8-AC40-BF3A-263EC0C30091}" type="presParOf" srcId="{7B40AE63-0EA3-0747-BCE5-5F3AB0355BF2}" destId="{C852AF5D-E3CA-F844-B775-08DD6E6FB940}" srcOrd="0" destOrd="0" presId="urn:microsoft.com/office/officeart/2008/layout/HorizontalMultiLevelHierarchy"/>
    <dgm:cxn modelId="{AF9CF2BB-EF08-224A-AA06-D0278D0CD523}" type="presParOf" srcId="{7B40AE63-0EA3-0747-BCE5-5F3AB0355BF2}" destId="{30463D07-8E7F-3146-97CE-76CE82648742}" srcOrd="1" destOrd="0" presId="urn:microsoft.com/office/officeart/2008/layout/HorizontalMultiLevelHierarchy"/>
    <dgm:cxn modelId="{445AB2F4-FDAD-C948-B8BD-88BEB9DCDD87}" type="presParOf" srcId="{551EC4E6-AE1D-DD43-B7C4-D7EFBEA2E636}" destId="{93180932-306E-E545-95F9-2A5635FDC9F1}" srcOrd="2" destOrd="0" presId="urn:microsoft.com/office/officeart/2008/layout/HorizontalMultiLevelHierarchy"/>
    <dgm:cxn modelId="{4FD6765D-ABE8-FC4D-8F16-97195AB3EEB4}" type="presParOf" srcId="{93180932-306E-E545-95F9-2A5635FDC9F1}" destId="{7A2CD5A7-70D6-DE44-803D-0740544CB367}" srcOrd="0" destOrd="0" presId="urn:microsoft.com/office/officeart/2008/layout/HorizontalMultiLevelHierarchy"/>
    <dgm:cxn modelId="{9A1F6D34-72D1-8148-88D3-88BBB5048097}" type="presParOf" srcId="{551EC4E6-AE1D-DD43-B7C4-D7EFBEA2E636}" destId="{A0C9905E-6DBF-7645-94A7-C4BCDADC46B9}" srcOrd="3" destOrd="0" presId="urn:microsoft.com/office/officeart/2008/layout/HorizontalMultiLevelHierarchy"/>
    <dgm:cxn modelId="{60C3A97C-ECF1-1343-BD36-24E4CC6267CE}" type="presParOf" srcId="{A0C9905E-6DBF-7645-94A7-C4BCDADC46B9}" destId="{D3E2E567-EC04-E743-9B8C-985408EA1058}" srcOrd="0" destOrd="0" presId="urn:microsoft.com/office/officeart/2008/layout/HorizontalMultiLevelHierarchy"/>
    <dgm:cxn modelId="{A0A1D072-DBFA-7F42-A8B0-78C64EF6240C}" type="presParOf" srcId="{A0C9905E-6DBF-7645-94A7-C4BCDADC46B9}" destId="{1488A531-D252-B440-B1DA-4363F37F8970}" srcOrd="1" destOrd="0" presId="urn:microsoft.com/office/officeart/2008/layout/HorizontalMultiLevelHierarchy"/>
    <dgm:cxn modelId="{3A0F2750-0485-D34B-8C62-F6B06D76C206}" type="presParOf" srcId="{551EC4E6-AE1D-DD43-B7C4-D7EFBEA2E636}" destId="{973A71B1-22F8-3746-9783-BB442DE15816}" srcOrd="4" destOrd="0" presId="urn:microsoft.com/office/officeart/2008/layout/HorizontalMultiLevelHierarchy"/>
    <dgm:cxn modelId="{3EC5E193-37C7-5846-8809-ED71E7C50F86}" type="presParOf" srcId="{973A71B1-22F8-3746-9783-BB442DE15816}" destId="{836F6CA1-9891-AD49-8F4F-AA430C5500F3}" srcOrd="0" destOrd="0" presId="urn:microsoft.com/office/officeart/2008/layout/HorizontalMultiLevelHierarchy"/>
    <dgm:cxn modelId="{1209A575-06C5-EA44-8A7D-4D9B3E03945D}" type="presParOf" srcId="{551EC4E6-AE1D-DD43-B7C4-D7EFBEA2E636}" destId="{0557944E-0743-F84A-A194-D42B2C41780A}" srcOrd="5" destOrd="0" presId="urn:microsoft.com/office/officeart/2008/layout/HorizontalMultiLevelHierarchy"/>
    <dgm:cxn modelId="{591FC37E-C359-174F-93F3-6283B42B95BE}" type="presParOf" srcId="{0557944E-0743-F84A-A194-D42B2C41780A}" destId="{F0D54D65-E074-1846-BB17-24A3CDE4DB23}" srcOrd="0" destOrd="0" presId="urn:microsoft.com/office/officeart/2008/layout/HorizontalMultiLevelHierarchy"/>
    <dgm:cxn modelId="{DCD52DC9-7962-9F48-B6CB-CCEA905A85EF}" type="presParOf" srcId="{0557944E-0743-F84A-A194-D42B2C41780A}" destId="{7C4CBA0A-9BC4-084E-9BF2-187FC530DF49}" srcOrd="1" destOrd="0" presId="urn:microsoft.com/office/officeart/2008/layout/HorizontalMultiLevelHierarchy"/>
    <dgm:cxn modelId="{CF5C03E7-8B8D-B744-8EEC-8646D5426629}" type="presParOf" srcId="{551EC4E6-AE1D-DD43-B7C4-D7EFBEA2E636}" destId="{86E6FD9D-3F3D-C04B-9B95-5ECF875ADDDA}" srcOrd="6" destOrd="0" presId="urn:microsoft.com/office/officeart/2008/layout/HorizontalMultiLevelHierarchy"/>
    <dgm:cxn modelId="{58202CBD-73E4-B34F-BE9B-E7D4D28C0451}" type="presParOf" srcId="{86E6FD9D-3F3D-C04B-9B95-5ECF875ADDDA}" destId="{7F7CE4B2-B406-B74E-B4D3-ECD4930F427A}" srcOrd="0" destOrd="0" presId="urn:microsoft.com/office/officeart/2008/layout/HorizontalMultiLevelHierarchy"/>
    <dgm:cxn modelId="{0761568F-46B1-8643-A5E8-D3AC7809F8B2}" type="presParOf" srcId="{551EC4E6-AE1D-DD43-B7C4-D7EFBEA2E636}" destId="{33767652-5725-DF41-85F2-54B15A03A963}" srcOrd="7" destOrd="0" presId="urn:microsoft.com/office/officeart/2008/layout/HorizontalMultiLevelHierarchy"/>
    <dgm:cxn modelId="{29B3064A-E88C-8747-825D-E6F7EBDF03E8}" type="presParOf" srcId="{33767652-5725-DF41-85F2-54B15A03A963}" destId="{D5CFE791-04E6-B742-A005-FAF93249D30D}" srcOrd="0" destOrd="0" presId="urn:microsoft.com/office/officeart/2008/layout/HorizontalMultiLevelHierarchy"/>
    <dgm:cxn modelId="{DFFD4B27-C442-7B44-88A5-749F8D8FBCB4}"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2000" b="0" dirty="0" smtClean="0">
              <a:latin typeface="Microsoft YaHei" charset="-122"/>
              <a:ea typeface="Microsoft YaHei" charset="-122"/>
              <a:cs typeface="Microsoft YaHei" charset="-122"/>
            </a:rPr>
            <a:t>11.2</a:t>
          </a:r>
          <a:r>
            <a:rPr lang="zh-CN" altLang="en-US" sz="2000" b="0" dirty="0" smtClean="0">
              <a:latin typeface="Microsoft YaHei" charset="-122"/>
              <a:ea typeface="Microsoft YaHei" charset="-122"/>
              <a:cs typeface="Microsoft YaHei" charset="-122"/>
            </a:rPr>
            <a:t> 寡头垄断市场的企业决策</a:t>
          </a:r>
          <a:endParaRPr lang="zh-CN" altLang="en-US" sz="2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dirty="0" smtClean="0">
              <a:solidFill>
                <a:schemeClr val="tx1"/>
              </a:solidFill>
              <a:latin typeface="Microsoft YaHei" charset="-122"/>
              <a:ea typeface="Microsoft YaHei" charset="-122"/>
              <a:cs typeface="Microsoft YaHei" charset="-122"/>
            </a:rPr>
            <a:t>11.2.1</a:t>
          </a:r>
          <a:r>
            <a:rPr lang="zh-CN" altLang="en-US" sz="2000" dirty="0" smtClean="0">
              <a:solidFill>
                <a:schemeClr val="tx1"/>
              </a:solidFill>
              <a:latin typeface="Microsoft YaHei" charset="-122"/>
              <a:ea typeface="Microsoft YaHei" charset="-122"/>
              <a:cs typeface="Microsoft YaHei" charset="-122"/>
            </a:rPr>
            <a:t> 古诺模型</a:t>
          </a:r>
          <a:endParaRPr lang="zh-CN" altLang="en-US" sz="2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6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dirty="0" smtClean="0">
              <a:solidFill>
                <a:schemeClr val="tx1"/>
              </a:solidFill>
              <a:latin typeface="Microsoft YaHei" charset="-122"/>
              <a:ea typeface="Microsoft YaHei" charset="-122"/>
              <a:cs typeface="Microsoft YaHei" charset="-122"/>
            </a:rPr>
            <a:t>11.2.2</a:t>
          </a:r>
          <a:r>
            <a:rPr lang="zh-CN" altLang="en-US" sz="2000" dirty="0" smtClean="0">
              <a:solidFill>
                <a:schemeClr val="tx1"/>
              </a:solidFill>
              <a:latin typeface="Microsoft YaHei" charset="-122"/>
              <a:ea typeface="Microsoft YaHei" charset="-122"/>
              <a:cs typeface="Microsoft YaHei" charset="-122"/>
            </a:rPr>
            <a:t> 斯威齐模型</a:t>
          </a:r>
          <a:endParaRPr lang="zh-CN" altLang="en-US" sz="2000" dirty="0">
            <a:solidFill>
              <a:schemeClr val="tx1"/>
            </a:solidFill>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6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2000">
            <a:latin typeface="Microsoft YaHei" charset="-122"/>
            <a:ea typeface="Microsoft YaHei" charset="-122"/>
            <a:cs typeface="Microsoft YaHei" charset="-122"/>
          </a:endParaRPr>
        </a:p>
      </dgm:t>
    </dgm:pt>
    <dgm:pt modelId="{3B28FE06-6470-4D42-B175-9618125811B1}">
      <dgm:prSet phldrT="[文本]" custT="1"/>
      <dgm:spPr/>
      <dgm:t>
        <a:bodyPr/>
        <a:lstStyle/>
        <a:p>
          <a:pPr algn="l"/>
          <a:r>
            <a:rPr lang="en-US" altLang="zh-CN" sz="2000" dirty="0" smtClean="0">
              <a:solidFill>
                <a:srgbClr val="C00000"/>
              </a:solidFill>
              <a:latin typeface="Microsoft YaHei" charset="-122"/>
              <a:ea typeface="Microsoft YaHei" charset="-122"/>
              <a:cs typeface="Microsoft YaHei" charset="-122"/>
            </a:rPr>
            <a:t>11.2.3</a:t>
          </a:r>
          <a:r>
            <a:rPr lang="zh-CN" altLang="en-US" sz="2000" dirty="0" smtClean="0">
              <a:solidFill>
                <a:srgbClr val="C00000"/>
              </a:solidFill>
              <a:latin typeface="Microsoft YaHei" charset="-122"/>
              <a:ea typeface="Microsoft YaHei" charset="-122"/>
              <a:cs typeface="Microsoft YaHei" charset="-122"/>
            </a:rPr>
            <a:t> 非合作性博弈</a:t>
          </a:r>
          <a:endParaRPr lang="zh-CN" altLang="en-US" sz="2000" dirty="0">
            <a:solidFill>
              <a:srgbClr val="C00000"/>
            </a:solidFill>
            <a:latin typeface="Microsoft YaHei" charset="-122"/>
            <a:ea typeface="Microsoft YaHei" charset="-122"/>
            <a:cs typeface="Microsoft YaHei" charset="-122"/>
          </a:endParaRPr>
        </a:p>
      </dgm:t>
    </dgm:pt>
    <dgm:pt modelId="{92261284-C391-F14C-89B8-5ECE3F39BFC4}" type="parTrans" cxnId="{F150336E-126F-CE4F-94B1-13D1D344CCC6}">
      <dgm:prSet/>
      <dgm:spPr/>
      <dgm:t>
        <a:bodyPr/>
        <a:lstStyle/>
        <a:p>
          <a:endParaRPr lang="zh-CN" altLang="en-US"/>
        </a:p>
      </dgm:t>
    </dgm:pt>
    <dgm:pt modelId="{BDD9C3B4-87A7-2342-B052-F820FE86460B}" type="sibTrans" cxnId="{F150336E-126F-CE4F-94B1-13D1D344CCC6}">
      <dgm:prSet/>
      <dgm:spPr/>
      <dgm:t>
        <a:bodyPr/>
        <a:lstStyle/>
        <a:p>
          <a:endParaRPr lang="zh-CN" altLang="en-US"/>
        </a:p>
      </dgm:t>
    </dgm:pt>
    <dgm:pt modelId="{3202DDE1-8BAA-B84C-98CA-E1193215494D}">
      <dgm:prSet phldrT="[文本]" custT="1"/>
      <dgm:spPr/>
      <dgm:t>
        <a:bodyPr/>
        <a:lstStyle/>
        <a:p>
          <a:pPr algn="l"/>
          <a:r>
            <a:rPr lang="en-US" altLang="zh-CN" sz="2000" dirty="0" smtClean="0">
              <a:latin typeface="Microsoft YaHei" charset="-122"/>
              <a:ea typeface="Microsoft YaHei" charset="-122"/>
              <a:cs typeface="Microsoft YaHei" charset="-122"/>
            </a:rPr>
            <a:t>11.2.4</a:t>
          </a:r>
          <a:r>
            <a:rPr lang="zh-CN" altLang="en-US" sz="2000" dirty="0" smtClean="0">
              <a:latin typeface="Microsoft YaHei" charset="-122"/>
              <a:ea typeface="Microsoft YaHei" charset="-122"/>
              <a:cs typeface="Microsoft YaHei" charset="-122"/>
            </a:rPr>
            <a:t> 共谋寡头模型</a:t>
          </a:r>
          <a:endParaRPr lang="zh-CN" altLang="en-US" sz="2000" dirty="0">
            <a:latin typeface="Microsoft YaHei" charset="-122"/>
            <a:ea typeface="Microsoft YaHei" charset="-122"/>
            <a:cs typeface="Microsoft YaHei" charset="-122"/>
          </a:endParaRPr>
        </a:p>
      </dgm:t>
    </dgm:pt>
    <dgm:pt modelId="{2562A416-5985-E849-872E-04822FFDCFA8}" type="parTrans" cxnId="{724546B0-071D-B141-BC3F-266E7CB2035D}">
      <dgm:prSet/>
      <dgm:spPr/>
      <dgm:t>
        <a:bodyPr/>
        <a:lstStyle/>
        <a:p>
          <a:endParaRPr lang="zh-CN" altLang="en-US"/>
        </a:p>
      </dgm:t>
    </dgm:pt>
    <dgm:pt modelId="{D31F9BA6-100E-E049-AD58-D53F7A7E5616}" type="sibTrans" cxnId="{724546B0-071D-B141-BC3F-266E7CB2035D}">
      <dgm:prSet/>
      <dgm:spPr/>
      <dgm:t>
        <a:bodyPr/>
        <a:lstStyle/>
        <a:p>
          <a:endParaRPr lang="zh-CN" altLang="en-US"/>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8251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8251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82513"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8246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8F97EC88-1043-D144-B25B-067A7AAE9166}" type="presOf" srcId="{3202DDE1-8BAA-B84C-98CA-E1193215494D}" destId="{D5CFE791-04E6-B742-A005-FAF93249D30D}" srcOrd="0" destOrd="0" presId="urn:microsoft.com/office/officeart/2008/layout/HorizontalMultiLevelHierarchy"/>
    <dgm:cxn modelId="{B83A30E8-B632-D14C-9C66-EA6E913CF21B}" type="presOf" srcId="{A73DCD64-89DF-3E4C-9543-0D417B51464E}" destId="{F726EDD3-E670-9B47-8786-4F599884289D}" srcOrd="1" destOrd="0" presId="urn:microsoft.com/office/officeart/2008/layout/HorizontalMultiLevelHierarchy"/>
    <dgm:cxn modelId="{1F00C75A-390B-4646-A81F-7249BB08090E}"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5F22F10B-3D48-6349-BB51-BE845EADDBD9}" type="presOf" srcId="{92261284-C391-F14C-89B8-5ECE3F39BFC4}" destId="{836F6CA1-9891-AD49-8F4F-AA430C5500F3}" srcOrd="1" destOrd="0" presId="urn:microsoft.com/office/officeart/2008/layout/HorizontalMultiLevelHierarchy"/>
    <dgm:cxn modelId="{668998D4-C7DE-6F44-903B-8A075E0AA51A}" type="presOf" srcId="{A73DCD64-89DF-3E4C-9543-0D417B51464E}" destId="{082A771F-69AF-7C4C-86CB-DF1CD8CB6581}" srcOrd="0" destOrd="0" presId="urn:microsoft.com/office/officeart/2008/layout/HorizontalMultiLevelHierarchy"/>
    <dgm:cxn modelId="{6A288C07-E3CA-1645-BB70-435ED03DED44}" type="presOf" srcId="{92261284-C391-F14C-89B8-5ECE3F39BFC4}" destId="{973A71B1-22F8-3746-9783-BB442DE15816}" srcOrd="0" destOrd="0" presId="urn:microsoft.com/office/officeart/2008/layout/HorizontalMultiLevelHierarchy"/>
    <dgm:cxn modelId="{7062D8C2-7AD6-0848-B591-75F362F37B25}" type="presOf" srcId="{2EFE4671-8583-3540-9262-1FC578B666F4}" destId="{3013142F-A3C7-F746-853E-2CA8B540A8DE}"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F3CED099-D27E-C54D-9ECD-9CD52B98CDE4}" type="presOf" srcId="{2562A416-5985-E849-872E-04822FFDCFA8}" destId="{7F7CE4B2-B406-B74E-B4D3-ECD4930F427A}" srcOrd="1" destOrd="0" presId="urn:microsoft.com/office/officeart/2008/layout/HorizontalMultiLevelHierarchy"/>
    <dgm:cxn modelId="{B3060FC8-2E64-E940-9F03-5C395B1A38BE}" type="presOf" srcId="{2562A416-5985-E849-872E-04822FFDCFA8}" destId="{86E6FD9D-3F3D-C04B-9B95-5ECF875ADDDA}" srcOrd="0" destOrd="0" presId="urn:microsoft.com/office/officeart/2008/layout/HorizontalMultiLevelHierarchy"/>
    <dgm:cxn modelId="{071D119A-482F-1F4C-A1B0-71C8A9D45F9B}" type="presOf" srcId="{BDC2CFA9-99C6-8347-9628-F8B57513FB8C}" destId="{93180932-306E-E545-95F9-2A5635FDC9F1}" srcOrd="0" destOrd="0" presId="urn:microsoft.com/office/officeart/2008/layout/HorizontalMultiLevelHierarchy"/>
    <dgm:cxn modelId="{5F5D6EA6-FC43-CF43-8DB0-1B3B5E63BAE6}" type="presOf" srcId="{BDC2CFA9-99C6-8347-9628-F8B57513FB8C}" destId="{7A2CD5A7-70D6-DE44-803D-0740544CB367}" srcOrd="1"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50927516-5E00-CA47-A468-32AD2373F649}" type="presOf" srcId="{DD5BF61D-B843-C744-B9A9-3312A1287EF4}" destId="{C852AF5D-E3CA-F844-B775-08DD6E6FB940}" srcOrd="0" destOrd="0" presId="urn:microsoft.com/office/officeart/2008/layout/HorizontalMultiLevelHierarchy"/>
    <dgm:cxn modelId="{9A343B46-3835-944B-A01A-99EC177041B7}" type="presOf" srcId="{3B28FE06-6470-4D42-B175-9618125811B1}" destId="{F0D54D65-E074-1846-BB17-24A3CDE4DB23}"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2EF6116C-E876-9647-99E9-E8B9DE036047}" type="presOf" srcId="{773FD5F0-F007-F148-886B-86E72F86266E}" destId="{D3E2E567-EC04-E743-9B8C-985408EA1058}" srcOrd="0"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C5ED152C-1B2D-4D4F-BD5E-712061D4110B}" type="presParOf" srcId="{3013142F-A3C7-F746-853E-2CA8B540A8DE}" destId="{B764B132-0961-414E-B6FA-FB0C6C1C6CED}" srcOrd="0" destOrd="0" presId="urn:microsoft.com/office/officeart/2008/layout/HorizontalMultiLevelHierarchy"/>
    <dgm:cxn modelId="{7DB2B221-CF65-5B41-943F-6B9E0CE69C12}" type="presParOf" srcId="{B764B132-0961-414E-B6FA-FB0C6C1C6CED}" destId="{7111AE39-B455-7C4D-91F4-9E37E3822D07}" srcOrd="0" destOrd="0" presId="urn:microsoft.com/office/officeart/2008/layout/HorizontalMultiLevelHierarchy"/>
    <dgm:cxn modelId="{D24B357F-B9F8-C343-894F-F83FB654F3DA}" type="presParOf" srcId="{B764B132-0961-414E-B6FA-FB0C6C1C6CED}" destId="{551EC4E6-AE1D-DD43-B7C4-D7EFBEA2E636}" srcOrd="1" destOrd="0" presId="urn:microsoft.com/office/officeart/2008/layout/HorizontalMultiLevelHierarchy"/>
    <dgm:cxn modelId="{D4A3CA2B-3D86-9D46-BE70-36427EB472E7}" type="presParOf" srcId="{551EC4E6-AE1D-DD43-B7C4-D7EFBEA2E636}" destId="{082A771F-69AF-7C4C-86CB-DF1CD8CB6581}" srcOrd="0" destOrd="0" presId="urn:microsoft.com/office/officeart/2008/layout/HorizontalMultiLevelHierarchy"/>
    <dgm:cxn modelId="{3875C863-DAD4-264B-897D-231D00ACAD89}" type="presParOf" srcId="{082A771F-69AF-7C4C-86CB-DF1CD8CB6581}" destId="{F726EDD3-E670-9B47-8786-4F599884289D}" srcOrd="0" destOrd="0" presId="urn:microsoft.com/office/officeart/2008/layout/HorizontalMultiLevelHierarchy"/>
    <dgm:cxn modelId="{28F23B87-9509-C340-95DB-E554433A0C82}" type="presParOf" srcId="{551EC4E6-AE1D-DD43-B7C4-D7EFBEA2E636}" destId="{7B40AE63-0EA3-0747-BCE5-5F3AB0355BF2}" srcOrd="1" destOrd="0" presId="urn:microsoft.com/office/officeart/2008/layout/HorizontalMultiLevelHierarchy"/>
    <dgm:cxn modelId="{EBFD97B7-E5EE-5E41-B454-DA2C36B4E52E}" type="presParOf" srcId="{7B40AE63-0EA3-0747-BCE5-5F3AB0355BF2}" destId="{C852AF5D-E3CA-F844-B775-08DD6E6FB940}" srcOrd="0" destOrd="0" presId="urn:microsoft.com/office/officeart/2008/layout/HorizontalMultiLevelHierarchy"/>
    <dgm:cxn modelId="{CE170A4B-DA56-1147-BA4B-ECE21CECE868}" type="presParOf" srcId="{7B40AE63-0EA3-0747-BCE5-5F3AB0355BF2}" destId="{30463D07-8E7F-3146-97CE-76CE82648742}" srcOrd="1" destOrd="0" presId="urn:microsoft.com/office/officeart/2008/layout/HorizontalMultiLevelHierarchy"/>
    <dgm:cxn modelId="{47F583CD-C1B6-824B-AD82-DB9D8A37D877}" type="presParOf" srcId="{551EC4E6-AE1D-DD43-B7C4-D7EFBEA2E636}" destId="{93180932-306E-E545-95F9-2A5635FDC9F1}" srcOrd="2" destOrd="0" presId="urn:microsoft.com/office/officeart/2008/layout/HorizontalMultiLevelHierarchy"/>
    <dgm:cxn modelId="{30FFF8C9-4C02-8E43-89AD-531D6E69B74A}" type="presParOf" srcId="{93180932-306E-E545-95F9-2A5635FDC9F1}" destId="{7A2CD5A7-70D6-DE44-803D-0740544CB367}" srcOrd="0" destOrd="0" presId="urn:microsoft.com/office/officeart/2008/layout/HorizontalMultiLevelHierarchy"/>
    <dgm:cxn modelId="{C345980F-A13F-5642-9B36-68955CDE601C}" type="presParOf" srcId="{551EC4E6-AE1D-DD43-B7C4-D7EFBEA2E636}" destId="{A0C9905E-6DBF-7645-94A7-C4BCDADC46B9}" srcOrd="3" destOrd="0" presId="urn:microsoft.com/office/officeart/2008/layout/HorizontalMultiLevelHierarchy"/>
    <dgm:cxn modelId="{D39DA068-666C-1C46-9545-4DF40495CAA6}" type="presParOf" srcId="{A0C9905E-6DBF-7645-94A7-C4BCDADC46B9}" destId="{D3E2E567-EC04-E743-9B8C-985408EA1058}" srcOrd="0" destOrd="0" presId="urn:microsoft.com/office/officeart/2008/layout/HorizontalMultiLevelHierarchy"/>
    <dgm:cxn modelId="{1DD8E0D6-E23A-2843-9BEE-AE458876360B}" type="presParOf" srcId="{A0C9905E-6DBF-7645-94A7-C4BCDADC46B9}" destId="{1488A531-D252-B440-B1DA-4363F37F8970}" srcOrd="1" destOrd="0" presId="urn:microsoft.com/office/officeart/2008/layout/HorizontalMultiLevelHierarchy"/>
    <dgm:cxn modelId="{18AD9B60-B5CA-A04C-A039-8535AC09074F}" type="presParOf" srcId="{551EC4E6-AE1D-DD43-B7C4-D7EFBEA2E636}" destId="{973A71B1-22F8-3746-9783-BB442DE15816}" srcOrd="4" destOrd="0" presId="urn:microsoft.com/office/officeart/2008/layout/HorizontalMultiLevelHierarchy"/>
    <dgm:cxn modelId="{E750564B-A497-734F-AC80-DDF1D3083CCF}" type="presParOf" srcId="{973A71B1-22F8-3746-9783-BB442DE15816}" destId="{836F6CA1-9891-AD49-8F4F-AA430C5500F3}" srcOrd="0" destOrd="0" presId="urn:microsoft.com/office/officeart/2008/layout/HorizontalMultiLevelHierarchy"/>
    <dgm:cxn modelId="{7FEC9A0B-57F5-4B4A-A103-4EED3246A771}" type="presParOf" srcId="{551EC4E6-AE1D-DD43-B7C4-D7EFBEA2E636}" destId="{0557944E-0743-F84A-A194-D42B2C41780A}" srcOrd="5" destOrd="0" presId="urn:microsoft.com/office/officeart/2008/layout/HorizontalMultiLevelHierarchy"/>
    <dgm:cxn modelId="{3474E916-3BFB-6E49-9FAC-9A16A516547F}" type="presParOf" srcId="{0557944E-0743-F84A-A194-D42B2C41780A}" destId="{F0D54D65-E074-1846-BB17-24A3CDE4DB23}" srcOrd="0" destOrd="0" presId="urn:microsoft.com/office/officeart/2008/layout/HorizontalMultiLevelHierarchy"/>
    <dgm:cxn modelId="{EC41B675-D0F3-8C4D-AB76-0427B3EF4E8A}" type="presParOf" srcId="{0557944E-0743-F84A-A194-D42B2C41780A}" destId="{7C4CBA0A-9BC4-084E-9BF2-187FC530DF49}" srcOrd="1" destOrd="0" presId="urn:microsoft.com/office/officeart/2008/layout/HorizontalMultiLevelHierarchy"/>
    <dgm:cxn modelId="{46CCE1C5-77B0-AF4A-B35B-F49BDEF8F4E9}" type="presParOf" srcId="{551EC4E6-AE1D-DD43-B7C4-D7EFBEA2E636}" destId="{86E6FD9D-3F3D-C04B-9B95-5ECF875ADDDA}" srcOrd="6" destOrd="0" presId="urn:microsoft.com/office/officeart/2008/layout/HorizontalMultiLevelHierarchy"/>
    <dgm:cxn modelId="{866B9FA5-0CD5-1140-B26C-8AE554AAA77E}" type="presParOf" srcId="{86E6FD9D-3F3D-C04B-9B95-5ECF875ADDDA}" destId="{7F7CE4B2-B406-B74E-B4D3-ECD4930F427A}" srcOrd="0" destOrd="0" presId="urn:microsoft.com/office/officeart/2008/layout/HorizontalMultiLevelHierarchy"/>
    <dgm:cxn modelId="{AE8CDB79-9C38-814B-8A47-6C775C1741C9}" type="presParOf" srcId="{551EC4E6-AE1D-DD43-B7C4-D7EFBEA2E636}" destId="{33767652-5725-DF41-85F2-54B15A03A963}" srcOrd="7" destOrd="0" presId="urn:microsoft.com/office/officeart/2008/layout/HorizontalMultiLevelHierarchy"/>
    <dgm:cxn modelId="{005381B0-720A-A34B-929A-4EED63343B22}" type="presParOf" srcId="{33767652-5725-DF41-85F2-54B15A03A963}" destId="{D5CFE791-04E6-B742-A005-FAF93249D30D}" srcOrd="0" destOrd="0" presId="urn:microsoft.com/office/officeart/2008/layout/HorizontalMultiLevelHierarchy"/>
    <dgm:cxn modelId="{B8E1C19D-64F7-BF48-A903-E6AF884187D8}"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0E533853-4973-1C40-BB78-B551085D0742}" type="presOf" srcId="{A73DCD64-89DF-3E4C-9543-0D417B51464E}" destId="{F726EDD3-E670-9B47-8786-4F599884289D}" srcOrd="1" destOrd="0" presId="urn:microsoft.com/office/officeart/2008/layout/HorizontalMultiLevelHierarchy"/>
    <dgm:cxn modelId="{21CCFB6E-C829-9248-830F-6A1D4C2F27EB}"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12E4D274-8BA9-7A44-962B-350E1438920D}" type="presOf" srcId="{773FD5F0-F007-F148-886B-86E72F86266E}" destId="{D3E2E567-EC04-E743-9B8C-985408EA1058}" srcOrd="0" destOrd="0" presId="urn:microsoft.com/office/officeart/2008/layout/HorizontalMultiLevelHierarchy"/>
    <dgm:cxn modelId="{855C9BC6-E8AE-C243-9C12-3EB35DF8B420}" type="presOf" srcId="{3202DDE1-8BAA-B84C-98CA-E1193215494D}" destId="{D5CFE791-04E6-B742-A005-FAF93249D30D}" srcOrd="0" destOrd="0" presId="urn:microsoft.com/office/officeart/2008/layout/HorizontalMultiLevelHierarchy"/>
    <dgm:cxn modelId="{31B0637F-7750-6A44-9B03-6BB3A6047FBD}" type="presOf" srcId="{3B28FE06-6470-4D42-B175-9618125811B1}" destId="{F0D54D65-E074-1846-BB17-24A3CDE4DB23}"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59897D50-4464-1D48-B4A5-D20599693BA6}" type="presOf" srcId="{CC08C8E7-D5AB-9C4F-A78B-4A8C57EB2D22}" destId="{7111AE39-B455-7C4D-91F4-9E37E3822D07}" srcOrd="0" destOrd="0" presId="urn:microsoft.com/office/officeart/2008/layout/HorizontalMultiLevelHierarchy"/>
    <dgm:cxn modelId="{8255B6A7-306F-D546-9F95-4BD8DA438CF9}" type="presOf" srcId="{92261284-C391-F14C-89B8-5ECE3F39BFC4}" destId="{836F6CA1-9891-AD49-8F4F-AA430C5500F3}" srcOrd="1" destOrd="0" presId="urn:microsoft.com/office/officeart/2008/layout/HorizontalMultiLevelHierarchy"/>
    <dgm:cxn modelId="{B7894A5E-F807-7245-B068-EBB84804A06B}" type="presOf" srcId="{2562A416-5985-E849-872E-04822FFDCFA8}" destId="{7F7CE4B2-B406-B74E-B4D3-ECD4930F427A}" srcOrd="1" destOrd="0" presId="urn:microsoft.com/office/officeart/2008/layout/HorizontalMultiLevelHierarchy"/>
    <dgm:cxn modelId="{8B17C691-A034-3C47-8E40-101FB587CBF1}" type="presOf" srcId="{2EFE4671-8583-3540-9262-1FC578B666F4}" destId="{3013142F-A3C7-F746-853E-2CA8B540A8DE}"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3BF81DF8-952B-A24C-9E2A-D8FC44B9EA1B}" type="presOf" srcId="{BDC2CFA9-99C6-8347-9628-F8B57513FB8C}" destId="{7A2CD5A7-70D6-DE44-803D-0740544CB367}" srcOrd="1" destOrd="0" presId="urn:microsoft.com/office/officeart/2008/layout/HorizontalMultiLevelHierarchy"/>
    <dgm:cxn modelId="{E70C382D-20E1-8841-BB9B-0B960B652CA0}"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299F1E4-08CB-4C47-A8E3-6E9E5AA13DAE}" type="presOf" srcId="{2562A416-5985-E849-872E-04822FFDCFA8}" destId="{86E6FD9D-3F3D-C04B-9B95-5ECF875ADDDA}" srcOrd="0" destOrd="0" presId="urn:microsoft.com/office/officeart/2008/layout/HorizontalMultiLevelHierarchy"/>
    <dgm:cxn modelId="{8F7511C8-81C2-8348-B481-1525B8122AD0}" type="presOf" srcId="{92261284-C391-F14C-89B8-5ECE3F39BFC4}" destId="{973A71B1-22F8-3746-9783-BB442DE15816}" srcOrd="0" destOrd="0" presId="urn:microsoft.com/office/officeart/2008/layout/HorizontalMultiLevelHierarchy"/>
    <dgm:cxn modelId="{DC391283-23DF-0942-8999-507CCC7F80FD}" type="presOf" srcId="{DD5BF61D-B843-C744-B9A9-3312A1287EF4}" destId="{C852AF5D-E3CA-F844-B775-08DD6E6FB940}" srcOrd="0"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6420BA26-98C9-9442-94B3-879BFB50C196}" type="presParOf" srcId="{3013142F-A3C7-F746-853E-2CA8B540A8DE}" destId="{B764B132-0961-414E-B6FA-FB0C6C1C6CED}" srcOrd="0" destOrd="0" presId="urn:microsoft.com/office/officeart/2008/layout/HorizontalMultiLevelHierarchy"/>
    <dgm:cxn modelId="{65E5BAD7-1C95-134D-93CB-12282DC50819}" type="presParOf" srcId="{B764B132-0961-414E-B6FA-FB0C6C1C6CED}" destId="{7111AE39-B455-7C4D-91F4-9E37E3822D07}" srcOrd="0" destOrd="0" presId="urn:microsoft.com/office/officeart/2008/layout/HorizontalMultiLevelHierarchy"/>
    <dgm:cxn modelId="{74EC87A6-4E26-3346-BDCE-09DC02656801}" type="presParOf" srcId="{B764B132-0961-414E-B6FA-FB0C6C1C6CED}" destId="{551EC4E6-AE1D-DD43-B7C4-D7EFBEA2E636}" srcOrd="1" destOrd="0" presId="urn:microsoft.com/office/officeart/2008/layout/HorizontalMultiLevelHierarchy"/>
    <dgm:cxn modelId="{F78B8230-D1EB-E34B-90CF-291C4AB9FF7F}" type="presParOf" srcId="{551EC4E6-AE1D-DD43-B7C4-D7EFBEA2E636}" destId="{082A771F-69AF-7C4C-86CB-DF1CD8CB6581}" srcOrd="0" destOrd="0" presId="urn:microsoft.com/office/officeart/2008/layout/HorizontalMultiLevelHierarchy"/>
    <dgm:cxn modelId="{0AD61ECF-B74D-A649-BBB7-B7E66E485953}" type="presParOf" srcId="{082A771F-69AF-7C4C-86CB-DF1CD8CB6581}" destId="{F726EDD3-E670-9B47-8786-4F599884289D}" srcOrd="0" destOrd="0" presId="urn:microsoft.com/office/officeart/2008/layout/HorizontalMultiLevelHierarchy"/>
    <dgm:cxn modelId="{C4CA1896-95C3-DA42-9823-6FB467EE6AB1}" type="presParOf" srcId="{551EC4E6-AE1D-DD43-B7C4-D7EFBEA2E636}" destId="{7B40AE63-0EA3-0747-BCE5-5F3AB0355BF2}" srcOrd="1" destOrd="0" presId="urn:microsoft.com/office/officeart/2008/layout/HorizontalMultiLevelHierarchy"/>
    <dgm:cxn modelId="{9965D1B7-7D8F-1C40-819A-1FE84D2B947A}" type="presParOf" srcId="{7B40AE63-0EA3-0747-BCE5-5F3AB0355BF2}" destId="{C852AF5D-E3CA-F844-B775-08DD6E6FB940}" srcOrd="0" destOrd="0" presId="urn:microsoft.com/office/officeart/2008/layout/HorizontalMultiLevelHierarchy"/>
    <dgm:cxn modelId="{2AD42D09-A4B2-7D4A-A701-B096718AF431}" type="presParOf" srcId="{7B40AE63-0EA3-0747-BCE5-5F3AB0355BF2}" destId="{30463D07-8E7F-3146-97CE-76CE82648742}" srcOrd="1" destOrd="0" presId="urn:microsoft.com/office/officeart/2008/layout/HorizontalMultiLevelHierarchy"/>
    <dgm:cxn modelId="{837B2F2C-D22D-2541-A010-6A2F262A8E4C}" type="presParOf" srcId="{551EC4E6-AE1D-DD43-B7C4-D7EFBEA2E636}" destId="{93180932-306E-E545-95F9-2A5635FDC9F1}" srcOrd="2" destOrd="0" presId="urn:microsoft.com/office/officeart/2008/layout/HorizontalMultiLevelHierarchy"/>
    <dgm:cxn modelId="{57EC03E8-E2F1-7F47-9812-7DE981141062}" type="presParOf" srcId="{93180932-306E-E545-95F9-2A5635FDC9F1}" destId="{7A2CD5A7-70D6-DE44-803D-0740544CB367}" srcOrd="0" destOrd="0" presId="urn:microsoft.com/office/officeart/2008/layout/HorizontalMultiLevelHierarchy"/>
    <dgm:cxn modelId="{1A749706-FA51-2041-BE14-FAD8BCD97E8A}" type="presParOf" srcId="{551EC4E6-AE1D-DD43-B7C4-D7EFBEA2E636}" destId="{A0C9905E-6DBF-7645-94A7-C4BCDADC46B9}" srcOrd="3" destOrd="0" presId="urn:microsoft.com/office/officeart/2008/layout/HorizontalMultiLevelHierarchy"/>
    <dgm:cxn modelId="{413876B5-4DBF-A944-A8CE-9FC3912925C8}" type="presParOf" srcId="{A0C9905E-6DBF-7645-94A7-C4BCDADC46B9}" destId="{D3E2E567-EC04-E743-9B8C-985408EA1058}" srcOrd="0" destOrd="0" presId="urn:microsoft.com/office/officeart/2008/layout/HorizontalMultiLevelHierarchy"/>
    <dgm:cxn modelId="{457EABFB-C539-6A48-BDA5-89DEE28449A1}" type="presParOf" srcId="{A0C9905E-6DBF-7645-94A7-C4BCDADC46B9}" destId="{1488A531-D252-B440-B1DA-4363F37F8970}" srcOrd="1" destOrd="0" presId="urn:microsoft.com/office/officeart/2008/layout/HorizontalMultiLevelHierarchy"/>
    <dgm:cxn modelId="{29AF73DA-5E6D-1049-9744-AB2556B0DB8D}" type="presParOf" srcId="{551EC4E6-AE1D-DD43-B7C4-D7EFBEA2E636}" destId="{973A71B1-22F8-3746-9783-BB442DE15816}" srcOrd="4" destOrd="0" presId="urn:microsoft.com/office/officeart/2008/layout/HorizontalMultiLevelHierarchy"/>
    <dgm:cxn modelId="{26477B9D-05EB-D74E-946D-D0FC0FF36515}" type="presParOf" srcId="{973A71B1-22F8-3746-9783-BB442DE15816}" destId="{836F6CA1-9891-AD49-8F4F-AA430C5500F3}" srcOrd="0" destOrd="0" presId="urn:microsoft.com/office/officeart/2008/layout/HorizontalMultiLevelHierarchy"/>
    <dgm:cxn modelId="{74EA871A-EF8C-6549-8EE2-7ACEA5240880}" type="presParOf" srcId="{551EC4E6-AE1D-DD43-B7C4-D7EFBEA2E636}" destId="{0557944E-0743-F84A-A194-D42B2C41780A}" srcOrd="5" destOrd="0" presId="urn:microsoft.com/office/officeart/2008/layout/HorizontalMultiLevelHierarchy"/>
    <dgm:cxn modelId="{92959523-87E6-0748-92B1-D1F6D6B6CAE7}" type="presParOf" srcId="{0557944E-0743-F84A-A194-D42B2C41780A}" destId="{F0D54D65-E074-1846-BB17-24A3CDE4DB23}" srcOrd="0" destOrd="0" presId="urn:microsoft.com/office/officeart/2008/layout/HorizontalMultiLevelHierarchy"/>
    <dgm:cxn modelId="{7BAD75C3-A770-564F-91FF-59B6BFE7CC3E}" type="presParOf" srcId="{0557944E-0743-F84A-A194-D42B2C41780A}" destId="{7C4CBA0A-9BC4-084E-9BF2-187FC530DF49}" srcOrd="1" destOrd="0" presId="urn:microsoft.com/office/officeart/2008/layout/HorizontalMultiLevelHierarchy"/>
    <dgm:cxn modelId="{69663EA9-AAF2-3946-AA37-FF601B6177A3}" type="presParOf" srcId="{551EC4E6-AE1D-DD43-B7C4-D7EFBEA2E636}" destId="{86E6FD9D-3F3D-C04B-9B95-5ECF875ADDDA}" srcOrd="6" destOrd="0" presId="urn:microsoft.com/office/officeart/2008/layout/HorizontalMultiLevelHierarchy"/>
    <dgm:cxn modelId="{933A4294-0270-1E42-99FE-D4E3F6816A8C}" type="presParOf" srcId="{86E6FD9D-3F3D-C04B-9B95-5ECF875ADDDA}" destId="{7F7CE4B2-B406-B74E-B4D3-ECD4930F427A}" srcOrd="0" destOrd="0" presId="urn:microsoft.com/office/officeart/2008/layout/HorizontalMultiLevelHierarchy"/>
    <dgm:cxn modelId="{1100C454-3163-864E-AD53-F884F1BFF76D}" type="presParOf" srcId="{551EC4E6-AE1D-DD43-B7C4-D7EFBEA2E636}" destId="{33767652-5725-DF41-85F2-54B15A03A963}" srcOrd="7" destOrd="0" presId="urn:microsoft.com/office/officeart/2008/layout/HorizontalMultiLevelHierarchy"/>
    <dgm:cxn modelId="{95357A3F-C08B-6747-A834-243B0E1C21D8}" type="presParOf" srcId="{33767652-5725-DF41-85F2-54B15A03A963}" destId="{D5CFE791-04E6-B742-A005-FAF93249D30D}" srcOrd="0" destOrd="0" presId="urn:microsoft.com/office/officeart/2008/layout/HorizontalMultiLevelHierarchy"/>
    <dgm:cxn modelId="{36BD9012-3716-0047-AFC9-DE3557C2AEC9}"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A7CC7791-BEA6-E64E-BFC2-078F8599B023}" type="presOf" srcId="{3202DDE1-8BAA-B84C-98CA-E1193215494D}" destId="{D5CFE791-04E6-B742-A005-FAF93249D30D}" srcOrd="0" destOrd="0" presId="urn:microsoft.com/office/officeart/2008/layout/HorizontalMultiLevelHierarchy"/>
    <dgm:cxn modelId="{30F09C6C-514E-D44E-B8C5-F6FDBB210B92}" type="presOf" srcId="{2EFE4671-8583-3540-9262-1FC578B666F4}" destId="{3013142F-A3C7-F746-853E-2CA8B540A8DE}" srcOrd="0" destOrd="0" presId="urn:microsoft.com/office/officeart/2008/layout/HorizontalMultiLevelHierarchy"/>
    <dgm:cxn modelId="{C36B0BA6-6716-E241-B20C-A31265EE7F2D}" type="presOf" srcId="{2562A416-5985-E849-872E-04822FFDCFA8}" destId="{7F7CE4B2-B406-B74E-B4D3-ECD4930F427A}" srcOrd="1" destOrd="0" presId="urn:microsoft.com/office/officeart/2008/layout/HorizontalMultiLevelHierarchy"/>
    <dgm:cxn modelId="{8F3D8F1D-5F59-0242-9491-886C7B11ED9F}" type="presOf" srcId="{A73DCD64-89DF-3E4C-9543-0D417B51464E}" destId="{082A771F-69AF-7C4C-86CB-DF1CD8CB6581}" srcOrd="0"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429E3741-C606-4047-856D-0B797025878F}"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20F53D9-4E14-604F-A554-C0BC3953E0F2}" type="presOf" srcId="{92261284-C391-F14C-89B8-5ECE3F39BFC4}" destId="{836F6CA1-9891-AD49-8F4F-AA430C5500F3}"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7EF6D259-86CA-784A-9DAD-B24123F71F49}" type="presOf" srcId="{3B28FE06-6470-4D42-B175-9618125811B1}" destId="{F0D54D65-E074-1846-BB17-24A3CDE4DB23}"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F838DDC4-061A-F542-A935-39D904F2798F}" type="presOf" srcId="{A73DCD64-89DF-3E4C-9543-0D417B51464E}" destId="{F726EDD3-E670-9B47-8786-4F599884289D}" srcOrd="1" destOrd="0" presId="urn:microsoft.com/office/officeart/2008/layout/HorizontalMultiLevelHierarchy"/>
    <dgm:cxn modelId="{8EEBE1E1-6E8E-064C-9D25-DFF266863A84}" type="presOf" srcId="{92261284-C391-F14C-89B8-5ECE3F39BFC4}" destId="{973A71B1-22F8-3746-9783-BB442DE15816}" srcOrd="0" destOrd="0" presId="urn:microsoft.com/office/officeart/2008/layout/HorizontalMultiLevelHierarchy"/>
    <dgm:cxn modelId="{F71E9D2F-8DB9-6D4F-BBC9-43D38CACC143}"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A79B0C4-4707-984D-82D6-2CA1B9E7614C}" type="presOf" srcId="{BDC2CFA9-99C6-8347-9628-F8B57513FB8C}" destId="{93180932-306E-E545-95F9-2A5635FDC9F1}" srcOrd="0" destOrd="0" presId="urn:microsoft.com/office/officeart/2008/layout/HorizontalMultiLevelHierarchy"/>
    <dgm:cxn modelId="{3FDD4D7D-8E8D-FE41-A23D-9C407E5CA2B9}" type="presOf" srcId="{DD5BF61D-B843-C744-B9A9-3312A1287EF4}" destId="{C852AF5D-E3CA-F844-B775-08DD6E6FB940}" srcOrd="0" destOrd="0" presId="urn:microsoft.com/office/officeart/2008/layout/HorizontalMultiLevelHierarchy"/>
    <dgm:cxn modelId="{7A7986B7-4F38-194E-A44D-DB5E0C7A1D1F}" type="presOf" srcId="{2562A416-5985-E849-872E-04822FFDCFA8}" destId="{86E6FD9D-3F3D-C04B-9B95-5ECF875ADDDA}" srcOrd="0" destOrd="0" presId="urn:microsoft.com/office/officeart/2008/layout/HorizontalMultiLevelHierarchy"/>
    <dgm:cxn modelId="{89255AC1-A2D5-F449-847F-24AED219CA32}" type="presOf" srcId="{BDC2CFA9-99C6-8347-9628-F8B57513FB8C}" destId="{7A2CD5A7-70D6-DE44-803D-0740544CB367}" srcOrd="1" destOrd="0" presId="urn:microsoft.com/office/officeart/2008/layout/HorizontalMultiLevelHierarchy"/>
    <dgm:cxn modelId="{29AC4683-581B-F940-9783-460CB19E8F07}" type="presParOf" srcId="{3013142F-A3C7-F746-853E-2CA8B540A8DE}" destId="{B764B132-0961-414E-B6FA-FB0C6C1C6CED}" srcOrd="0" destOrd="0" presId="urn:microsoft.com/office/officeart/2008/layout/HorizontalMultiLevelHierarchy"/>
    <dgm:cxn modelId="{9B214AAA-BBD4-D746-90D6-FC87521350F1}" type="presParOf" srcId="{B764B132-0961-414E-B6FA-FB0C6C1C6CED}" destId="{7111AE39-B455-7C4D-91F4-9E37E3822D07}" srcOrd="0" destOrd="0" presId="urn:microsoft.com/office/officeart/2008/layout/HorizontalMultiLevelHierarchy"/>
    <dgm:cxn modelId="{F74E2780-9CAC-E744-A2A3-2F10CC4A3FF1}" type="presParOf" srcId="{B764B132-0961-414E-B6FA-FB0C6C1C6CED}" destId="{551EC4E6-AE1D-DD43-B7C4-D7EFBEA2E636}" srcOrd="1" destOrd="0" presId="urn:microsoft.com/office/officeart/2008/layout/HorizontalMultiLevelHierarchy"/>
    <dgm:cxn modelId="{39E5D52E-D429-404B-9A6A-793002C147D2}" type="presParOf" srcId="{551EC4E6-AE1D-DD43-B7C4-D7EFBEA2E636}" destId="{082A771F-69AF-7C4C-86CB-DF1CD8CB6581}" srcOrd="0" destOrd="0" presId="urn:microsoft.com/office/officeart/2008/layout/HorizontalMultiLevelHierarchy"/>
    <dgm:cxn modelId="{2FA6B3B7-C4DE-BD4B-8921-92159A7CD173}" type="presParOf" srcId="{082A771F-69AF-7C4C-86CB-DF1CD8CB6581}" destId="{F726EDD3-E670-9B47-8786-4F599884289D}" srcOrd="0" destOrd="0" presId="urn:microsoft.com/office/officeart/2008/layout/HorizontalMultiLevelHierarchy"/>
    <dgm:cxn modelId="{DEA18B29-50FE-CA40-9568-9B66F96C2EAC}" type="presParOf" srcId="{551EC4E6-AE1D-DD43-B7C4-D7EFBEA2E636}" destId="{7B40AE63-0EA3-0747-BCE5-5F3AB0355BF2}" srcOrd="1" destOrd="0" presId="urn:microsoft.com/office/officeart/2008/layout/HorizontalMultiLevelHierarchy"/>
    <dgm:cxn modelId="{72BB68EC-14AF-F24C-8FAD-1FE0FFAB6A03}" type="presParOf" srcId="{7B40AE63-0EA3-0747-BCE5-5F3AB0355BF2}" destId="{C852AF5D-E3CA-F844-B775-08DD6E6FB940}" srcOrd="0" destOrd="0" presId="urn:microsoft.com/office/officeart/2008/layout/HorizontalMultiLevelHierarchy"/>
    <dgm:cxn modelId="{59A8006B-D699-1941-9BB7-D5DB2729A56F}" type="presParOf" srcId="{7B40AE63-0EA3-0747-BCE5-5F3AB0355BF2}" destId="{30463D07-8E7F-3146-97CE-76CE82648742}" srcOrd="1" destOrd="0" presId="urn:microsoft.com/office/officeart/2008/layout/HorizontalMultiLevelHierarchy"/>
    <dgm:cxn modelId="{77BF0C26-428A-FD4C-89A0-49C9CE872D15}" type="presParOf" srcId="{551EC4E6-AE1D-DD43-B7C4-D7EFBEA2E636}" destId="{93180932-306E-E545-95F9-2A5635FDC9F1}" srcOrd="2" destOrd="0" presId="urn:microsoft.com/office/officeart/2008/layout/HorizontalMultiLevelHierarchy"/>
    <dgm:cxn modelId="{028153DD-76E8-E549-B0AA-3C93627D4323}" type="presParOf" srcId="{93180932-306E-E545-95F9-2A5635FDC9F1}" destId="{7A2CD5A7-70D6-DE44-803D-0740544CB367}" srcOrd="0" destOrd="0" presId="urn:microsoft.com/office/officeart/2008/layout/HorizontalMultiLevelHierarchy"/>
    <dgm:cxn modelId="{89843C5E-9188-5748-BFC9-951B18557812}" type="presParOf" srcId="{551EC4E6-AE1D-DD43-B7C4-D7EFBEA2E636}" destId="{A0C9905E-6DBF-7645-94A7-C4BCDADC46B9}" srcOrd="3" destOrd="0" presId="urn:microsoft.com/office/officeart/2008/layout/HorizontalMultiLevelHierarchy"/>
    <dgm:cxn modelId="{37A56C09-418F-0048-A9D7-1B5C0A693279}" type="presParOf" srcId="{A0C9905E-6DBF-7645-94A7-C4BCDADC46B9}" destId="{D3E2E567-EC04-E743-9B8C-985408EA1058}" srcOrd="0" destOrd="0" presId="urn:microsoft.com/office/officeart/2008/layout/HorizontalMultiLevelHierarchy"/>
    <dgm:cxn modelId="{5C721192-4369-D64C-8FCD-204C1B9C34FA}" type="presParOf" srcId="{A0C9905E-6DBF-7645-94A7-C4BCDADC46B9}" destId="{1488A531-D252-B440-B1DA-4363F37F8970}" srcOrd="1" destOrd="0" presId="urn:microsoft.com/office/officeart/2008/layout/HorizontalMultiLevelHierarchy"/>
    <dgm:cxn modelId="{CCA6FBCB-30FC-1042-8453-CD13E2B79315}" type="presParOf" srcId="{551EC4E6-AE1D-DD43-B7C4-D7EFBEA2E636}" destId="{973A71B1-22F8-3746-9783-BB442DE15816}" srcOrd="4" destOrd="0" presId="urn:microsoft.com/office/officeart/2008/layout/HorizontalMultiLevelHierarchy"/>
    <dgm:cxn modelId="{6D120066-43D3-E240-92C7-04F91D85859C}" type="presParOf" srcId="{973A71B1-22F8-3746-9783-BB442DE15816}" destId="{836F6CA1-9891-AD49-8F4F-AA430C5500F3}" srcOrd="0" destOrd="0" presId="urn:microsoft.com/office/officeart/2008/layout/HorizontalMultiLevelHierarchy"/>
    <dgm:cxn modelId="{210E824B-623A-6049-96D8-FAE3EC2A0102}" type="presParOf" srcId="{551EC4E6-AE1D-DD43-B7C4-D7EFBEA2E636}" destId="{0557944E-0743-F84A-A194-D42B2C41780A}" srcOrd="5" destOrd="0" presId="urn:microsoft.com/office/officeart/2008/layout/HorizontalMultiLevelHierarchy"/>
    <dgm:cxn modelId="{9B6DEFF9-8A3F-2942-94EF-6974BE5E59F8}" type="presParOf" srcId="{0557944E-0743-F84A-A194-D42B2C41780A}" destId="{F0D54D65-E074-1846-BB17-24A3CDE4DB23}" srcOrd="0" destOrd="0" presId="urn:microsoft.com/office/officeart/2008/layout/HorizontalMultiLevelHierarchy"/>
    <dgm:cxn modelId="{9FAF0085-467A-144D-9436-D7A3B8E479FF}" type="presParOf" srcId="{0557944E-0743-F84A-A194-D42B2C41780A}" destId="{7C4CBA0A-9BC4-084E-9BF2-187FC530DF49}" srcOrd="1" destOrd="0" presId="urn:microsoft.com/office/officeart/2008/layout/HorizontalMultiLevelHierarchy"/>
    <dgm:cxn modelId="{F60636CC-FAF2-7A4E-A1EB-489FD650BEB8}" type="presParOf" srcId="{551EC4E6-AE1D-DD43-B7C4-D7EFBEA2E636}" destId="{86E6FD9D-3F3D-C04B-9B95-5ECF875ADDDA}" srcOrd="6" destOrd="0" presId="urn:microsoft.com/office/officeart/2008/layout/HorizontalMultiLevelHierarchy"/>
    <dgm:cxn modelId="{D925E0AE-53A4-2440-BE32-CAC84A551D44}" type="presParOf" srcId="{86E6FD9D-3F3D-C04B-9B95-5ECF875ADDDA}" destId="{7F7CE4B2-B406-B74E-B4D3-ECD4930F427A}" srcOrd="0" destOrd="0" presId="urn:microsoft.com/office/officeart/2008/layout/HorizontalMultiLevelHierarchy"/>
    <dgm:cxn modelId="{51CBF7C3-8F7D-6D4E-9F27-47AEF7C1E796}" type="presParOf" srcId="{551EC4E6-AE1D-DD43-B7C4-D7EFBEA2E636}" destId="{33767652-5725-DF41-85F2-54B15A03A963}" srcOrd="7" destOrd="0" presId="urn:microsoft.com/office/officeart/2008/layout/HorizontalMultiLevelHierarchy"/>
    <dgm:cxn modelId="{12FB7985-CB05-5148-A177-A9BCDD166649}" type="presParOf" srcId="{33767652-5725-DF41-85F2-54B15A03A963}" destId="{D5CFE791-04E6-B742-A005-FAF93249D30D}" srcOrd="0" destOrd="0" presId="urn:microsoft.com/office/officeart/2008/layout/HorizontalMultiLevelHierarchy"/>
    <dgm:cxn modelId="{06180581-0EF3-C544-B144-299A53D865C1}"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solidFill>
                <a:schemeClr val="tx1"/>
              </a:solidFill>
              <a:latin typeface="Microsoft YaHei" charset="-122"/>
              <a:ea typeface="Microsoft YaHei" charset="-122"/>
              <a:cs typeface="Microsoft YaHei" charset="-122"/>
            </a:rPr>
            <a:t>11.1</a:t>
          </a:r>
          <a:r>
            <a:rPr lang="zh-CN" altLang="en-US" sz="1000" b="0" dirty="0" smtClean="0">
              <a:solidFill>
                <a:schemeClr val="tx1"/>
              </a:solidFill>
              <a:latin typeface="Microsoft YaHei" charset="-122"/>
              <a:ea typeface="Microsoft YaHei" charset="-122"/>
              <a:cs typeface="Microsoft YaHei" charset="-122"/>
            </a:rPr>
            <a:t> </a:t>
          </a:r>
          <a:r>
            <a:rPr lang="zh-CN" altLang="en-US" sz="1000" b="0" dirty="0" smtClean="0">
              <a:latin typeface="Microsoft YaHei" charset="-122"/>
              <a:ea typeface="Microsoft YaHei" charset="-122"/>
              <a:cs typeface="Microsoft YaHei" charset="-122"/>
            </a:rPr>
            <a:t>寡头垄断市场的条件及形成原因</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00" dirty="0" smtClean="0">
              <a:solidFill>
                <a:schemeClr val="tx1"/>
              </a:solidFill>
              <a:latin typeface="Microsoft YaHei" charset="-122"/>
              <a:ea typeface="Microsoft YaHei" charset="-122"/>
              <a:cs typeface="Microsoft YaHei" charset="-122"/>
            </a:rPr>
            <a:t>11.1.1</a:t>
          </a:r>
          <a:r>
            <a:rPr lang="zh-CN" altLang="en-US" sz="1000" dirty="0" smtClean="0">
              <a:solidFill>
                <a:schemeClr val="tx1"/>
              </a:solidFill>
              <a:latin typeface="Microsoft YaHei" charset="-122"/>
              <a:ea typeface="Microsoft YaHei" charset="-122"/>
              <a:cs typeface="Microsoft YaHei" charset="-122"/>
            </a:rPr>
            <a:t> 寡头垄断市场的条件</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11.1.2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寡头垄断市场的形成原因及分类</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3238" custLinFactX="-65217" custLinFactNeighborX="-100000" custLinFactNeighborY="79">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3208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3208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861B462A-D234-E647-BF08-B826255F20CF}" type="presOf" srcId="{BDC2CFA9-99C6-8347-9628-F8B57513FB8C}" destId="{7A2CD5A7-70D6-DE44-803D-0740544CB367}" srcOrd="1" destOrd="0" presId="urn:microsoft.com/office/officeart/2008/layout/HorizontalMultiLevelHierarchy"/>
    <dgm:cxn modelId="{AB4EFB6D-8FC6-D842-B0BA-F16FFA6D7603}" type="presOf" srcId="{A73DCD64-89DF-3E4C-9543-0D417B51464E}" destId="{F726EDD3-E670-9B47-8786-4F599884289D}" srcOrd="1" destOrd="0" presId="urn:microsoft.com/office/officeart/2008/layout/HorizontalMultiLevelHierarchy"/>
    <dgm:cxn modelId="{743EE5A8-5F11-9042-8E3D-B20EED44D78B}" type="presOf" srcId="{A73DCD64-89DF-3E4C-9543-0D417B51464E}" destId="{082A771F-69AF-7C4C-86CB-DF1CD8CB6581}" srcOrd="0" destOrd="0" presId="urn:microsoft.com/office/officeart/2008/layout/HorizontalMultiLevelHierarchy"/>
    <dgm:cxn modelId="{CCEF1B15-B0C0-9847-95BC-137AC17A6110}" type="presOf" srcId="{CC08C8E7-D5AB-9C4F-A78B-4A8C57EB2D22}" destId="{7111AE39-B455-7C4D-91F4-9E37E3822D07}" srcOrd="0" destOrd="0" presId="urn:microsoft.com/office/officeart/2008/layout/HorizontalMultiLevelHierarchy"/>
    <dgm:cxn modelId="{92885CE9-0A39-A04A-ACE4-BAEC47E7F8F5}" type="presOf" srcId="{BDC2CFA9-99C6-8347-9628-F8B57513FB8C}" destId="{93180932-306E-E545-95F9-2A5635FDC9F1}" srcOrd="0" destOrd="0" presId="urn:microsoft.com/office/officeart/2008/layout/HorizontalMultiLevelHierarchy"/>
    <dgm:cxn modelId="{CE142E6A-7D44-024A-8956-512D3083394F}" type="presOf" srcId="{DD5BF61D-B843-C744-B9A9-3312A1287EF4}" destId="{C852AF5D-E3CA-F844-B775-08DD6E6FB940}"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58AF47B9-4DD2-4040-9AEA-B5B9D63903F4}" type="presOf" srcId="{773FD5F0-F007-F148-886B-86E72F86266E}" destId="{D3E2E567-EC04-E743-9B8C-985408EA1058}" srcOrd="0" destOrd="0" presId="urn:microsoft.com/office/officeart/2008/layout/HorizontalMultiLevelHierarchy"/>
    <dgm:cxn modelId="{05DB49FF-A18D-354D-8523-E8A00E3FA449}" type="presOf" srcId="{2EFE4671-8583-3540-9262-1FC578B666F4}" destId="{3013142F-A3C7-F746-853E-2CA8B540A8DE}" srcOrd="0" destOrd="0" presId="urn:microsoft.com/office/officeart/2008/layout/HorizontalMultiLevelHierarchy"/>
    <dgm:cxn modelId="{5D07556C-457D-434B-BC17-5FB57AC01BC5}" type="presParOf" srcId="{3013142F-A3C7-F746-853E-2CA8B540A8DE}" destId="{B764B132-0961-414E-B6FA-FB0C6C1C6CED}" srcOrd="0" destOrd="0" presId="urn:microsoft.com/office/officeart/2008/layout/HorizontalMultiLevelHierarchy"/>
    <dgm:cxn modelId="{F61A510E-387C-CC47-B516-28EDB73FCF51}" type="presParOf" srcId="{B764B132-0961-414E-B6FA-FB0C6C1C6CED}" destId="{7111AE39-B455-7C4D-91F4-9E37E3822D07}" srcOrd="0" destOrd="0" presId="urn:microsoft.com/office/officeart/2008/layout/HorizontalMultiLevelHierarchy"/>
    <dgm:cxn modelId="{0988A709-40E3-B246-9BF7-0C689ED0C510}" type="presParOf" srcId="{B764B132-0961-414E-B6FA-FB0C6C1C6CED}" destId="{551EC4E6-AE1D-DD43-B7C4-D7EFBEA2E636}" srcOrd="1" destOrd="0" presId="urn:microsoft.com/office/officeart/2008/layout/HorizontalMultiLevelHierarchy"/>
    <dgm:cxn modelId="{1F39D99D-D2A2-2E4D-8E9C-271C4680A983}" type="presParOf" srcId="{551EC4E6-AE1D-DD43-B7C4-D7EFBEA2E636}" destId="{082A771F-69AF-7C4C-86CB-DF1CD8CB6581}" srcOrd="0" destOrd="0" presId="urn:microsoft.com/office/officeart/2008/layout/HorizontalMultiLevelHierarchy"/>
    <dgm:cxn modelId="{441466F3-B706-DA4B-9820-BE6D04E794C6}" type="presParOf" srcId="{082A771F-69AF-7C4C-86CB-DF1CD8CB6581}" destId="{F726EDD3-E670-9B47-8786-4F599884289D}" srcOrd="0" destOrd="0" presId="urn:microsoft.com/office/officeart/2008/layout/HorizontalMultiLevelHierarchy"/>
    <dgm:cxn modelId="{A6CC06DF-8908-C04E-A306-8E6A658C7384}" type="presParOf" srcId="{551EC4E6-AE1D-DD43-B7C4-D7EFBEA2E636}" destId="{7B40AE63-0EA3-0747-BCE5-5F3AB0355BF2}" srcOrd="1" destOrd="0" presId="urn:microsoft.com/office/officeart/2008/layout/HorizontalMultiLevelHierarchy"/>
    <dgm:cxn modelId="{A02A4E46-0BE7-B941-9195-5CBF3F1538B0}" type="presParOf" srcId="{7B40AE63-0EA3-0747-BCE5-5F3AB0355BF2}" destId="{C852AF5D-E3CA-F844-B775-08DD6E6FB940}" srcOrd="0" destOrd="0" presId="urn:microsoft.com/office/officeart/2008/layout/HorizontalMultiLevelHierarchy"/>
    <dgm:cxn modelId="{BAC57B27-3C89-E446-9BEB-498F86C71449}" type="presParOf" srcId="{7B40AE63-0EA3-0747-BCE5-5F3AB0355BF2}" destId="{30463D07-8E7F-3146-97CE-76CE82648742}" srcOrd="1" destOrd="0" presId="urn:microsoft.com/office/officeart/2008/layout/HorizontalMultiLevelHierarchy"/>
    <dgm:cxn modelId="{CDD32AC4-E6A5-6844-A75D-81D956220EF6}" type="presParOf" srcId="{551EC4E6-AE1D-DD43-B7C4-D7EFBEA2E636}" destId="{93180932-306E-E545-95F9-2A5635FDC9F1}" srcOrd="2" destOrd="0" presId="urn:microsoft.com/office/officeart/2008/layout/HorizontalMultiLevelHierarchy"/>
    <dgm:cxn modelId="{6EAD6355-8717-D740-9AA3-2A7847E7ADD9}" type="presParOf" srcId="{93180932-306E-E545-95F9-2A5635FDC9F1}" destId="{7A2CD5A7-70D6-DE44-803D-0740544CB367}" srcOrd="0" destOrd="0" presId="urn:microsoft.com/office/officeart/2008/layout/HorizontalMultiLevelHierarchy"/>
    <dgm:cxn modelId="{246DE3F1-8931-EA41-B64F-6050073D7EE2}" type="presParOf" srcId="{551EC4E6-AE1D-DD43-B7C4-D7EFBEA2E636}" destId="{A0C9905E-6DBF-7645-94A7-C4BCDADC46B9}" srcOrd="3" destOrd="0" presId="urn:microsoft.com/office/officeart/2008/layout/HorizontalMultiLevelHierarchy"/>
    <dgm:cxn modelId="{3BC159FC-6F71-3242-A6D0-02199A57F30F}" type="presParOf" srcId="{A0C9905E-6DBF-7645-94A7-C4BCDADC46B9}" destId="{D3E2E567-EC04-E743-9B8C-985408EA1058}" srcOrd="0" destOrd="0" presId="urn:microsoft.com/office/officeart/2008/layout/HorizontalMultiLevelHierarchy"/>
    <dgm:cxn modelId="{0D16685D-92CF-6C45-A10D-49F1FFD36640}"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2616ECCB-042A-E847-85DD-AAFDA73FAC58}" type="presOf" srcId="{3202DDE1-8BAA-B84C-98CA-E1193215494D}" destId="{D5CFE791-04E6-B742-A005-FAF93249D30D}" srcOrd="0"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9728D6D4-D4B2-BE40-A782-9EC73E1D56EF}" type="presOf" srcId="{DD5BF61D-B843-C744-B9A9-3312A1287EF4}" destId="{C852AF5D-E3CA-F844-B775-08DD6E6FB940}" srcOrd="0" destOrd="0" presId="urn:microsoft.com/office/officeart/2008/layout/HorizontalMultiLevelHierarchy"/>
    <dgm:cxn modelId="{6BF32140-37DF-5749-AD2B-5DA03FE37D6B}" type="presOf" srcId="{92261284-C391-F14C-89B8-5ECE3F39BFC4}" destId="{836F6CA1-9891-AD49-8F4F-AA430C5500F3}" srcOrd="1" destOrd="0" presId="urn:microsoft.com/office/officeart/2008/layout/HorizontalMultiLevelHierarchy"/>
    <dgm:cxn modelId="{3D24F6BB-A3C8-1542-92A7-0D31566A3BA4}" type="presOf" srcId="{A73DCD64-89DF-3E4C-9543-0D417B51464E}" destId="{082A771F-69AF-7C4C-86CB-DF1CD8CB658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D24BD939-20C3-124F-AC3B-FD81BCEADFC8}" type="presOf" srcId="{CC08C8E7-D5AB-9C4F-A78B-4A8C57EB2D22}" destId="{7111AE39-B455-7C4D-91F4-9E37E3822D07}" srcOrd="0" destOrd="0" presId="urn:microsoft.com/office/officeart/2008/layout/HorizontalMultiLevelHierarchy"/>
    <dgm:cxn modelId="{2B18DD67-02BD-B24F-AF26-D03A74FABF8D}" type="presOf" srcId="{92261284-C391-F14C-89B8-5ECE3F39BFC4}" destId="{973A71B1-22F8-3746-9783-BB442DE15816}"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16795BD1-A270-404F-9A43-770DB7D0ABF9}" type="presOf" srcId="{2562A416-5985-E849-872E-04822FFDCFA8}" destId="{7F7CE4B2-B406-B74E-B4D3-ECD4930F427A}" srcOrd="1" destOrd="0" presId="urn:microsoft.com/office/officeart/2008/layout/HorizontalMultiLevelHierarchy"/>
    <dgm:cxn modelId="{F3B08837-528B-A643-BE3B-1A9D19E9BA15}" type="presOf" srcId="{2EFE4671-8583-3540-9262-1FC578B666F4}" destId="{3013142F-A3C7-F746-853E-2CA8B540A8DE}" srcOrd="0" destOrd="0" presId="urn:microsoft.com/office/officeart/2008/layout/HorizontalMultiLevelHierarchy"/>
    <dgm:cxn modelId="{066D5696-0B67-0A48-B18F-5A2DAC7B00ED}" type="presOf" srcId="{BDC2CFA9-99C6-8347-9628-F8B57513FB8C}" destId="{7A2CD5A7-70D6-DE44-803D-0740544CB367}" srcOrd="1" destOrd="0" presId="urn:microsoft.com/office/officeart/2008/layout/HorizontalMultiLevelHierarchy"/>
    <dgm:cxn modelId="{DEE1E851-BF4D-724C-AD7C-09D8A53D262B}" type="presOf" srcId="{3B28FE06-6470-4D42-B175-9618125811B1}" destId="{F0D54D65-E074-1846-BB17-24A3CDE4DB23}"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3D13851-3C74-C64C-B3C9-4AD5AD54A07D}" type="presOf" srcId="{A73DCD64-89DF-3E4C-9543-0D417B51464E}" destId="{F726EDD3-E670-9B47-8786-4F599884289D}" srcOrd="1" destOrd="0" presId="urn:microsoft.com/office/officeart/2008/layout/HorizontalMultiLevelHierarchy"/>
    <dgm:cxn modelId="{DEB51463-5A2A-304C-9A3E-D740877ECBF7}" type="presOf" srcId="{2562A416-5985-E849-872E-04822FFDCFA8}" destId="{86E6FD9D-3F3D-C04B-9B95-5ECF875ADDDA}" srcOrd="0" destOrd="0" presId="urn:microsoft.com/office/officeart/2008/layout/HorizontalMultiLevelHierarchy"/>
    <dgm:cxn modelId="{BA108C55-3FD7-7446-B522-C33F20232286}" type="presOf" srcId="{773FD5F0-F007-F148-886B-86E72F86266E}" destId="{D3E2E567-EC04-E743-9B8C-985408EA1058}" srcOrd="0" destOrd="0" presId="urn:microsoft.com/office/officeart/2008/layout/HorizontalMultiLevelHierarchy"/>
    <dgm:cxn modelId="{9788F790-F000-0D4F-A5F9-7D3FF1362748}" type="presOf" srcId="{BDC2CFA9-99C6-8347-9628-F8B57513FB8C}" destId="{93180932-306E-E545-95F9-2A5635FDC9F1}" srcOrd="0" destOrd="0" presId="urn:microsoft.com/office/officeart/2008/layout/HorizontalMultiLevelHierarchy"/>
    <dgm:cxn modelId="{F6830FD6-4195-F547-BF46-7312B127E805}" type="presParOf" srcId="{3013142F-A3C7-F746-853E-2CA8B540A8DE}" destId="{B764B132-0961-414E-B6FA-FB0C6C1C6CED}" srcOrd="0" destOrd="0" presId="urn:microsoft.com/office/officeart/2008/layout/HorizontalMultiLevelHierarchy"/>
    <dgm:cxn modelId="{A8613F4B-E794-A246-BA7B-0DCABE0EA869}" type="presParOf" srcId="{B764B132-0961-414E-B6FA-FB0C6C1C6CED}" destId="{7111AE39-B455-7C4D-91F4-9E37E3822D07}" srcOrd="0" destOrd="0" presId="urn:microsoft.com/office/officeart/2008/layout/HorizontalMultiLevelHierarchy"/>
    <dgm:cxn modelId="{F4339664-5F04-B746-A9AB-6CA88BC1A1F5}" type="presParOf" srcId="{B764B132-0961-414E-B6FA-FB0C6C1C6CED}" destId="{551EC4E6-AE1D-DD43-B7C4-D7EFBEA2E636}" srcOrd="1" destOrd="0" presId="urn:microsoft.com/office/officeart/2008/layout/HorizontalMultiLevelHierarchy"/>
    <dgm:cxn modelId="{5D5A8557-E815-614E-B34D-8C3F0580E1AA}" type="presParOf" srcId="{551EC4E6-AE1D-DD43-B7C4-D7EFBEA2E636}" destId="{082A771F-69AF-7C4C-86CB-DF1CD8CB6581}" srcOrd="0" destOrd="0" presId="urn:microsoft.com/office/officeart/2008/layout/HorizontalMultiLevelHierarchy"/>
    <dgm:cxn modelId="{C9DED345-39EB-8D4F-9E92-DA9AB1B49A2E}" type="presParOf" srcId="{082A771F-69AF-7C4C-86CB-DF1CD8CB6581}" destId="{F726EDD3-E670-9B47-8786-4F599884289D}" srcOrd="0" destOrd="0" presId="urn:microsoft.com/office/officeart/2008/layout/HorizontalMultiLevelHierarchy"/>
    <dgm:cxn modelId="{15968DC6-1F9F-3C4F-A6F0-EC6016B6DA4F}" type="presParOf" srcId="{551EC4E6-AE1D-DD43-B7C4-D7EFBEA2E636}" destId="{7B40AE63-0EA3-0747-BCE5-5F3AB0355BF2}" srcOrd="1" destOrd="0" presId="urn:microsoft.com/office/officeart/2008/layout/HorizontalMultiLevelHierarchy"/>
    <dgm:cxn modelId="{3B93A30A-D362-234F-86EA-24B40E1C4DE0}" type="presParOf" srcId="{7B40AE63-0EA3-0747-BCE5-5F3AB0355BF2}" destId="{C852AF5D-E3CA-F844-B775-08DD6E6FB940}" srcOrd="0" destOrd="0" presId="urn:microsoft.com/office/officeart/2008/layout/HorizontalMultiLevelHierarchy"/>
    <dgm:cxn modelId="{733465B9-270D-9749-A550-945EB0AF6FAF}" type="presParOf" srcId="{7B40AE63-0EA3-0747-BCE5-5F3AB0355BF2}" destId="{30463D07-8E7F-3146-97CE-76CE82648742}" srcOrd="1" destOrd="0" presId="urn:microsoft.com/office/officeart/2008/layout/HorizontalMultiLevelHierarchy"/>
    <dgm:cxn modelId="{CC2553F9-81A4-1142-A91B-C26080C0CD28}" type="presParOf" srcId="{551EC4E6-AE1D-DD43-B7C4-D7EFBEA2E636}" destId="{93180932-306E-E545-95F9-2A5635FDC9F1}" srcOrd="2" destOrd="0" presId="urn:microsoft.com/office/officeart/2008/layout/HorizontalMultiLevelHierarchy"/>
    <dgm:cxn modelId="{5AE8117B-6027-C34D-AB58-98F7B9765E51}" type="presParOf" srcId="{93180932-306E-E545-95F9-2A5635FDC9F1}" destId="{7A2CD5A7-70D6-DE44-803D-0740544CB367}" srcOrd="0" destOrd="0" presId="urn:microsoft.com/office/officeart/2008/layout/HorizontalMultiLevelHierarchy"/>
    <dgm:cxn modelId="{BD2DBF71-B173-C24E-AFC2-0D350D2FAE10}" type="presParOf" srcId="{551EC4E6-AE1D-DD43-B7C4-D7EFBEA2E636}" destId="{A0C9905E-6DBF-7645-94A7-C4BCDADC46B9}" srcOrd="3" destOrd="0" presId="urn:microsoft.com/office/officeart/2008/layout/HorizontalMultiLevelHierarchy"/>
    <dgm:cxn modelId="{05245DED-C36E-0345-B756-EC3D2DAE0720}" type="presParOf" srcId="{A0C9905E-6DBF-7645-94A7-C4BCDADC46B9}" destId="{D3E2E567-EC04-E743-9B8C-985408EA1058}" srcOrd="0" destOrd="0" presId="urn:microsoft.com/office/officeart/2008/layout/HorizontalMultiLevelHierarchy"/>
    <dgm:cxn modelId="{04FE046A-58B7-6343-B350-4651051A867C}" type="presParOf" srcId="{A0C9905E-6DBF-7645-94A7-C4BCDADC46B9}" destId="{1488A531-D252-B440-B1DA-4363F37F8970}" srcOrd="1" destOrd="0" presId="urn:microsoft.com/office/officeart/2008/layout/HorizontalMultiLevelHierarchy"/>
    <dgm:cxn modelId="{DE80F366-65C4-9245-9060-38E8971C5DB5}" type="presParOf" srcId="{551EC4E6-AE1D-DD43-B7C4-D7EFBEA2E636}" destId="{973A71B1-22F8-3746-9783-BB442DE15816}" srcOrd="4" destOrd="0" presId="urn:microsoft.com/office/officeart/2008/layout/HorizontalMultiLevelHierarchy"/>
    <dgm:cxn modelId="{7B79955B-3064-BE4D-AA8E-5F6357E96B11}" type="presParOf" srcId="{973A71B1-22F8-3746-9783-BB442DE15816}" destId="{836F6CA1-9891-AD49-8F4F-AA430C5500F3}" srcOrd="0" destOrd="0" presId="urn:microsoft.com/office/officeart/2008/layout/HorizontalMultiLevelHierarchy"/>
    <dgm:cxn modelId="{353F99AD-1A11-954E-8DB1-A2325E7AA6C2}" type="presParOf" srcId="{551EC4E6-AE1D-DD43-B7C4-D7EFBEA2E636}" destId="{0557944E-0743-F84A-A194-D42B2C41780A}" srcOrd="5" destOrd="0" presId="urn:microsoft.com/office/officeart/2008/layout/HorizontalMultiLevelHierarchy"/>
    <dgm:cxn modelId="{A716458D-BEF5-194D-B190-521C751DE7C9}" type="presParOf" srcId="{0557944E-0743-F84A-A194-D42B2C41780A}" destId="{F0D54D65-E074-1846-BB17-24A3CDE4DB23}" srcOrd="0" destOrd="0" presId="urn:microsoft.com/office/officeart/2008/layout/HorizontalMultiLevelHierarchy"/>
    <dgm:cxn modelId="{61696BAC-DD33-234C-8315-CCB2F2E3D53A}" type="presParOf" srcId="{0557944E-0743-F84A-A194-D42B2C41780A}" destId="{7C4CBA0A-9BC4-084E-9BF2-187FC530DF49}" srcOrd="1" destOrd="0" presId="urn:microsoft.com/office/officeart/2008/layout/HorizontalMultiLevelHierarchy"/>
    <dgm:cxn modelId="{B8375305-5664-7C41-894D-04F38B02029F}" type="presParOf" srcId="{551EC4E6-AE1D-DD43-B7C4-D7EFBEA2E636}" destId="{86E6FD9D-3F3D-C04B-9B95-5ECF875ADDDA}" srcOrd="6" destOrd="0" presId="urn:microsoft.com/office/officeart/2008/layout/HorizontalMultiLevelHierarchy"/>
    <dgm:cxn modelId="{C382DBE7-8C19-F94A-BE48-2AB99D4C570D}" type="presParOf" srcId="{86E6FD9D-3F3D-C04B-9B95-5ECF875ADDDA}" destId="{7F7CE4B2-B406-B74E-B4D3-ECD4930F427A}" srcOrd="0" destOrd="0" presId="urn:microsoft.com/office/officeart/2008/layout/HorizontalMultiLevelHierarchy"/>
    <dgm:cxn modelId="{9243CF92-266E-E74E-94D8-6CC26059425C}" type="presParOf" srcId="{551EC4E6-AE1D-DD43-B7C4-D7EFBEA2E636}" destId="{33767652-5725-DF41-85F2-54B15A03A963}" srcOrd="7" destOrd="0" presId="urn:microsoft.com/office/officeart/2008/layout/HorizontalMultiLevelHierarchy"/>
    <dgm:cxn modelId="{0214FFB5-A38D-A546-9459-9B5FE1F22BCD}" type="presParOf" srcId="{33767652-5725-DF41-85F2-54B15A03A963}" destId="{D5CFE791-04E6-B742-A005-FAF93249D30D}" srcOrd="0" destOrd="0" presId="urn:microsoft.com/office/officeart/2008/layout/HorizontalMultiLevelHierarchy"/>
    <dgm:cxn modelId="{EEC22B5B-9463-1B44-83DA-F5053FDF4086}"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5EFB3BCD-33B7-B847-AFD3-49445BFF27A0}" type="presOf" srcId="{773FD5F0-F007-F148-886B-86E72F86266E}" destId="{D3E2E567-EC04-E743-9B8C-985408EA1058}" srcOrd="0" destOrd="0" presId="urn:microsoft.com/office/officeart/2008/layout/HorizontalMultiLevelHierarchy"/>
    <dgm:cxn modelId="{4ABD8620-179F-AE46-9C07-F8944DB80D1C}" type="presOf" srcId="{92261284-C391-F14C-89B8-5ECE3F39BFC4}" destId="{973A71B1-22F8-3746-9783-BB442DE15816}" srcOrd="0" destOrd="0" presId="urn:microsoft.com/office/officeart/2008/layout/HorizontalMultiLevelHierarchy"/>
    <dgm:cxn modelId="{71575B45-9352-F346-875F-44D128CABCDD}" type="presOf" srcId="{2562A416-5985-E849-872E-04822FFDCFA8}" destId="{7F7CE4B2-B406-B74E-B4D3-ECD4930F427A}" srcOrd="1" destOrd="0" presId="urn:microsoft.com/office/officeart/2008/layout/HorizontalMultiLevelHierarchy"/>
    <dgm:cxn modelId="{4CC8ED92-D6A9-4E45-BA69-2BF4E0B6D1D7}"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22B94DE2-840E-CA4D-AA19-3BFC44E9F6E3}" type="presOf" srcId="{BDC2CFA9-99C6-8347-9628-F8B57513FB8C}" destId="{93180932-306E-E545-95F9-2A5635FDC9F1}" srcOrd="0" destOrd="0" presId="urn:microsoft.com/office/officeart/2008/layout/HorizontalMultiLevelHierarchy"/>
    <dgm:cxn modelId="{80AB5F9D-3BE0-F545-B8F6-932B2CD325C0}" type="presOf" srcId="{2EFE4671-8583-3540-9262-1FC578B666F4}" destId="{3013142F-A3C7-F746-853E-2CA8B540A8DE}"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CA7C1343-D8B6-9842-A434-4B6350B194A5}" type="presOf" srcId="{DD5BF61D-B843-C744-B9A9-3312A1287EF4}" destId="{C852AF5D-E3CA-F844-B775-08DD6E6FB940}" srcOrd="0" destOrd="0" presId="urn:microsoft.com/office/officeart/2008/layout/HorizontalMultiLevelHierarchy"/>
    <dgm:cxn modelId="{13954F4C-78EF-314A-87BA-C605CE88ADC5}" type="presOf" srcId="{92261284-C391-F14C-89B8-5ECE3F39BFC4}" destId="{836F6CA1-9891-AD49-8F4F-AA430C5500F3}" srcOrd="1" destOrd="0" presId="urn:microsoft.com/office/officeart/2008/layout/HorizontalMultiLevelHierarchy"/>
    <dgm:cxn modelId="{6D423DD4-629C-0A49-9554-93E21604B986}" type="presOf" srcId="{3B28FE06-6470-4D42-B175-9618125811B1}" destId="{F0D54D65-E074-1846-BB17-24A3CDE4DB23}"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57B65F28-60ED-BF46-AC15-CE8A1016D1D5}" type="presOf" srcId="{A73DCD64-89DF-3E4C-9543-0D417B51464E}" destId="{082A771F-69AF-7C4C-86CB-DF1CD8CB6581}" srcOrd="0"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9F71BE55-FE1F-674D-AC14-F516AC9E4D45}" type="presOf" srcId="{3202DDE1-8BAA-B84C-98CA-E1193215494D}" destId="{D5CFE791-04E6-B742-A005-FAF93249D30D}" srcOrd="0" destOrd="0" presId="urn:microsoft.com/office/officeart/2008/layout/HorizontalMultiLevelHierarchy"/>
    <dgm:cxn modelId="{D9E0A677-DF7A-EB4E-B196-EF97F047F80A}" type="presOf" srcId="{BDC2CFA9-99C6-8347-9628-F8B57513FB8C}" destId="{7A2CD5A7-70D6-DE44-803D-0740544CB367}" srcOrd="1" destOrd="0" presId="urn:microsoft.com/office/officeart/2008/layout/HorizontalMultiLevelHierarchy"/>
    <dgm:cxn modelId="{092B5C4B-F55F-9D49-BD0B-F7FE238EBBCD}" type="presOf" srcId="{A73DCD64-89DF-3E4C-9543-0D417B51464E}" destId="{F726EDD3-E670-9B47-8786-4F599884289D}" srcOrd="1" destOrd="0" presId="urn:microsoft.com/office/officeart/2008/layout/HorizontalMultiLevelHierarchy"/>
    <dgm:cxn modelId="{8B393396-F370-CA47-A394-B3B7F6286C2D}" type="presOf" srcId="{2562A416-5985-E849-872E-04822FFDCFA8}" destId="{86E6FD9D-3F3D-C04B-9B95-5ECF875ADDDA}" srcOrd="0" destOrd="0" presId="urn:microsoft.com/office/officeart/2008/layout/HorizontalMultiLevelHierarchy"/>
    <dgm:cxn modelId="{6E13D93D-B5AB-6748-8F9B-82642FE92EB5}" type="presParOf" srcId="{3013142F-A3C7-F746-853E-2CA8B540A8DE}" destId="{B764B132-0961-414E-B6FA-FB0C6C1C6CED}" srcOrd="0" destOrd="0" presId="urn:microsoft.com/office/officeart/2008/layout/HorizontalMultiLevelHierarchy"/>
    <dgm:cxn modelId="{F41F49A2-1ED0-9E47-906B-EFC7A99B1CA1}" type="presParOf" srcId="{B764B132-0961-414E-B6FA-FB0C6C1C6CED}" destId="{7111AE39-B455-7C4D-91F4-9E37E3822D07}" srcOrd="0" destOrd="0" presId="urn:microsoft.com/office/officeart/2008/layout/HorizontalMultiLevelHierarchy"/>
    <dgm:cxn modelId="{2AD1B6DD-6734-A742-986E-39BA88BFB8BD}" type="presParOf" srcId="{B764B132-0961-414E-B6FA-FB0C6C1C6CED}" destId="{551EC4E6-AE1D-DD43-B7C4-D7EFBEA2E636}" srcOrd="1" destOrd="0" presId="urn:microsoft.com/office/officeart/2008/layout/HorizontalMultiLevelHierarchy"/>
    <dgm:cxn modelId="{ED5C6027-D05B-5D48-8A3B-48E5B89B7D3C}" type="presParOf" srcId="{551EC4E6-AE1D-DD43-B7C4-D7EFBEA2E636}" destId="{082A771F-69AF-7C4C-86CB-DF1CD8CB6581}" srcOrd="0" destOrd="0" presId="urn:microsoft.com/office/officeart/2008/layout/HorizontalMultiLevelHierarchy"/>
    <dgm:cxn modelId="{7F1E66B8-968E-784F-9604-863111F06E25}" type="presParOf" srcId="{082A771F-69AF-7C4C-86CB-DF1CD8CB6581}" destId="{F726EDD3-E670-9B47-8786-4F599884289D}" srcOrd="0" destOrd="0" presId="urn:microsoft.com/office/officeart/2008/layout/HorizontalMultiLevelHierarchy"/>
    <dgm:cxn modelId="{CF2F10DD-262F-7A4D-A8FB-FE645E2E7225}" type="presParOf" srcId="{551EC4E6-AE1D-DD43-B7C4-D7EFBEA2E636}" destId="{7B40AE63-0EA3-0747-BCE5-5F3AB0355BF2}" srcOrd="1" destOrd="0" presId="urn:microsoft.com/office/officeart/2008/layout/HorizontalMultiLevelHierarchy"/>
    <dgm:cxn modelId="{8C924469-D60D-4A45-9A65-2279C7421862}" type="presParOf" srcId="{7B40AE63-0EA3-0747-BCE5-5F3AB0355BF2}" destId="{C852AF5D-E3CA-F844-B775-08DD6E6FB940}" srcOrd="0" destOrd="0" presId="urn:microsoft.com/office/officeart/2008/layout/HorizontalMultiLevelHierarchy"/>
    <dgm:cxn modelId="{32C875D7-AF57-7A41-A904-D4362C2A9206}" type="presParOf" srcId="{7B40AE63-0EA3-0747-BCE5-5F3AB0355BF2}" destId="{30463D07-8E7F-3146-97CE-76CE82648742}" srcOrd="1" destOrd="0" presId="urn:microsoft.com/office/officeart/2008/layout/HorizontalMultiLevelHierarchy"/>
    <dgm:cxn modelId="{31E044D9-D2D6-F344-8926-A47CAEEFCD61}" type="presParOf" srcId="{551EC4E6-AE1D-DD43-B7C4-D7EFBEA2E636}" destId="{93180932-306E-E545-95F9-2A5635FDC9F1}" srcOrd="2" destOrd="0" presId="urn:microsoft.com/office/officeart/2008/layout/HorizontalMultiLevelHierarchy"/>
    <dgm:cxn modelId="{695A3D7D-2D82-2740-87DD-5F3A9C155347}" type="presParOf" srcId="{93180932-306E-E545-95F9-2A5635FDC9F1}" destId="{7A2CD5A7-70D6-DE44-803D-0740544CB367}" srcOrd="0" destOrd="0" presId="urn:microsoft.com/office/officeart/2008/layout/HorizontalMultiLevelHierarchy"/>
    <dgm:cxn modelId="{9970E0E2-77D7-E844-979A-55CF66D608A7}" type="presParOf" srcId="{551EC4E6-AE1D-DD43-B7C4-D7EFBEA2E636}" destId="{A0C9905E-6DBF-7645-94A7-C4BCDADC46B9}" srcOrd="3" destOrd="0" presId="urn:microsoft.com/office/officeart/2008/layout/HorizontalMultiLevelHierarchy"/>
    <dgm:cxn modelId="{0BC03648-1647-C441-9BA4-7C9F3DCDBA0D}" type="presParOf" srcId="{A0C9905E-6DBF-7645-94A7-C4BCDADC46B9}" destId="{D3E2E567-EC04-E743-9B8C-985408EA1058}" srcOrd="0" destOrd="0" presId="urn:microsoft.com/office/officeart/2008/layout/HorizontalMultiLevelHierarchy"/>
    <dgm:cxn modelId="{F5C3F8BE-2D5A-0F43-885F-EEF9E53E11C0}" type="presParOf" srcId="{A0C9905E-6DBF-7645-94A7-C4BCDADC46B9}" destId="{1488A531-D252-B440-B1DA-4363F37F8970}" srcOrd="1" destOrd="0" presId="urn:microsoft.com/office/officeart/2008/layout/HorizontalMultiLevelHierarchy"/>
    <dgm:cxn modelId="{802C3731-9950-6847-9DEA-D5FBDED2874A}" type="presParOf" srcId="{551EC4E6-AE1D-DD43-B7C4-D7EFBEA2E636}" destId="{973A71B1-22F8-3746-9783-BB442DE15816}" srcOrd="4" destOrd="0" presId="urn:microsoft.com/office/officeart/2008/layout/HorizontalMultiLevelHierarchy"/>
    <dgm:cxn modelId="{21714E32-FC3F-D741-8D24-99D46A2BD369}" type="presParOf" srcId="{973A71B1-22F8-3746-9783-BB442DE15816}" destId="{836F6CA1-9891-AD49-8F4F-AA430C5500F3}" srcOrd="0" destOrd="0" presId="urn:microsoft.com/office/officeart/2008/layout/HorizontalMultiLevelHierarchy"/>
    <dgm:cxn modelId="{EBCCFCA7-AD7E-3641-9FC3-5CA08CD32058}" type="presParOf" srcId="{551EC4E6-AE1D-DD43-B7C4-D7EFBEA2E636}" destId="{0557944E-0743-F84A-A194-D42B2C41780A}" srcOrd="5" destOrd="0" presId="urn:microsoft.com/office/officeart/2008/layout/HorizontalMultiLevelHierarchy"/>
    <dgm:cxn modelId="{E2793B79-9E82-174E-8922-2C992F51F9F6}" type="presParOf" srcId="{0557944E-0743-F84A-A194-D42B2C41780A}" destId="{F0D54D65-E074-1846-BB17-24A3CDE4DB23}" srcOrd="0" destOrd="0" presId="urn:microsoft.com/office/officeart/2008/layout/HorizontalMultiLevelHierarchy"/>
    <dgm:cxn modelId="{3402E2AF-568F-AB49-BE1E-F7AECC9FA847}" type="presParOf" srcId="{0557944E-0743-F84A-A194-D42B2C41780A}" destId="{7C4CBA0A-9BC4-084E-9BF2-187FC530DF49}" srcOrd="1" destOrd="0" presId="urn:microsoft.com/office/officeart/2008/layout/HorizontalMultiLevelHierarchy"/>
    <dgm:cxn modelId="{4493B4EC-D150-5141-9607-673F60B750DA}" type="presParOf" srcId="{551EC4E6-AE1D-DD43-B7C4-D7EFBEA2E636}" destId="{86E6FD9D-3F3D-C04B-9B95-5ECF875ADDDA}" srcOrd="6" destOrd="0" presId="urn:microsoft.com/office/officeart/2008/layout/HorizontalMultiLevelHierarchy"/>
    <dgm:cxn modelId="{EDAC1336-0954-6A4C-A56A-C732DC1EB1B1}" type="presParOf" srcId="{86E6FD9D-3F3D-C04B-9B95-5ECF875ADDDA}" destId="{7F7CE4B2-B406-B74E-B4D3-ECD4930F427A}" srcOrd="0" destOrd="0" presId="urn:microsoft.com/office/officeart/2008/layout/HorizontalMultiLevelHierarchy"/>
    <dgm:cxn modelId="{1F5529F8-A10B-1D42-943D-4272635617DE}" type="presParOf" srcId="{551EC4E6-AE1D-DD43-B7C4-D7EFBEA2E636}" destId="{33767652-5725-DF41-85F2-54B15A03A963}" srcOrd="7" destOrd="0" presId="urn:microsoft.com/office/officeart/2008/layout/HorizontalMultiLevelHierarchy"/>
    <dgm:cxn modelId="{705FDF32-E8D0-CE45-99D1-3C43C3970AC8}" type="presParOf" srcId="{33767652-5725-DF41-85F2-54B15A03A963}" destId="{D5CFE791-04E6-B742-A005-FAF93249D30D}" srcOrd="0" destOrd="0" presId="urn:microsoft.com/office/officeart/2008/layout/HorizontalMultiLevelHierarchy"/>
    <dgm:cxn modelId="{FB69F17F-E12F-6F46-A3DC-D90E775AD09A}"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724546B0-071D-B141-BC3F-266E7CB2035D}" srcId="{CC08C8E7-D5AB-9C4F-A78B-4A8C57EB2D22}" destId="{3202DDE1-8BAA-B84C-98CA-E1193215494D}" srcOrd="3" destOrd="0" parTransId="{2562A416-5985-E849-872E-04822FFDCFA8}" sibTransId="{D31F9BA6-100E-E049-AD58-D53F7A7E5616}"/>
    <dgm:cxn modelId="{D6FF61F4-2E70-2445-B362-FDF5936BBC6B}" srcId="{CC08C8E7-D5AB-9C4F-A78B-4A8C57EB2D22}" destId="{773FD5F0-F007-F148-886B-86E72F86266E}" srcOrd="1" destOrd="0" parTransId="{BDC2CFA9-99C6-8347-9628-F8B57513FB8C}" sibTransId="{9458031D-FD27-D841-9D56-100BE85B229D}"/>
    <dgm:cxn modelId="{6B1FACB0-9A13-2343-B9FB-2024C502CB27}" type="presOf" srcId="{BDC2CFA9-99C6-8347-9628-F8B57513FB8C}" destId="{93180932-306E-E545-95F9-2A5635FDC9F1}" srcOrd="0" destOrd="0" presId="urn:microsoft.com/office/officeart/2008/layout/HorizontalMultiLevelHierarchy"/>
    <dgm:cxn modelId="{A219E064-090F-5748-A4F7-77927C64870D}" type="presOf" srcId="{DD5BF61D-B843-C744-B9A9-3312A1287EF4}" destId="{C852AF5D-E3CA-F844-B775-08DD6E6FB940}"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D3A0A765-23D9-A24A-A492-9C7AE0A140B8}" type="presOf" srcId="{3B28FE06-6470-4D42-B175-9618125811B1}" destId="{F0D54D65-E074-1846-BB17-24A3CDE4DB23}" srcOrd="0" destOrd="0" presId="urn:microsoft.com/office/officeart/2008/layout/HorizontalMultiLevelHierarchy"/>
    <dgm:cxn modelId="{6327E03D-9EBE-8349-A403-01AEFC33A51F}" type="presOf" srcId="{BDC2CFA9-99C6-8347-9628-F8B57513FB8C}" destId="{7A2CD5A7-70D6-DE44-803D-0740544CB367}" srcOrd="1" destOrd="0" presId="urn:microsoft.com/office/officeart/2008/layout/HorizontalMultiLevelHierarchy"/>
    <dgm:cxn modelId="{6AE0BCA6-9E86-E343-BCEF-6B85021671BA}" type="presOf" srcId="{2562A416-5985-E849-872E-04822FFDCFA8}" destId="{86E6FD9D-3F3D-C04B-9B95-5ECF875ADDDA}" srcOrd="0" destOrd="0" presId="urn:microsoft.com/office/officeart/2008/layout/HorizontalMultiLevelHierarchy"/>
    <dgm:cxn modelId="{EC29255C-6ECF-9C46-9D9F-86037B2B1769}" type="presOf" srcId="{A73DCD64-89DF-3E4C-9543-0D417B51464E}" destId="{082A771F-69AF-7C4C-86CB-DF1CD8CB6581}" srcOrd="0" destOrd="0" presId="urn:microsoft.com/office/officeart/2008/layout/HorizontalMultiLevelHierarchy"/>
    <dgm:cxn modelId="{6898A05A-D3C1-2D49-9AA0-A5AB4072E903}" type="presOf" srcId="{92261284-C391-F14C-89B8-5ECE3F39BFC4}" destId="{973A71B1-22F8-3746-9783-BB442DE15816}" srcOrd="0" destOrd="0" presId="urn:microsoft.com/office/officeart/2008/layout/HorizontalMultiLevelHierarchy"/>
    <dgm:cxn modelId="{300BA281-5365-F64E-9C65-3714010D6FAB}" type="presOf" srcId="{A73DCD64-89DF-3E4C-9543-0D417B51464E}" destId="{F726EDD3-E670-9B47-8786-4F599884289D}" srcOrd="1" destOrd="0" presId="urn:microsoft.com/office/officeart/2008/layout/HorizontalMultiLevelHierarchy"/>
    <dgm:cxn modelId="{F06E1354-37E9-324D-B741-B310706AEE49}" type="presOf" srcId="{CC08C8E7-D5AB-9C4F-A78B-4A8C57EB2D22}" destId="{7111AE39-B455-7C4D-91F4-9E37E3822D07}" srcOrd="0" destOrd="0" presId="urn:microsoft.com/office/officeart/2008/layout/HorizontalMultiLevelHierarchy"/>
    <dgm:cxn modelId="{F0CF198B-E112-5F43-9DAB-1A5450E70FD1}" type="presOf" srcId="{2EFE4671-8583-3540-9262-1FC578B666F4}" destId="{3013142F-A3C7-F746-853E-2CA8B540A8DE}" srcOrd="0" destOrd="0" presId="urn:microsoft.com/office/officeart/2008/layout/HorizontalMultiLevelHierarchy"/>
    <dgm:cxn modelId="{E3B57F58-57DB-D547-B952-8425C9DB7880}" type="presOf" srcId="{3202DDE1-8BAA-B84C-98CA-E1193215494D}" destId="{D5CFE791-04E6-B742-A005-FAF93249D30D}" srcOrd="0" destOrd="0" presId="urn:microsoft.com/office/officeart/2008/layout/HorizontalMultiLevelHierarchy"/>
    <dgm:cxn modelId="{459D9E90-CA21-624F-AC88-F21C73AAA880}" type="presOf" srcId="{2562A416-5985-E849-872E-04822FFDCFA8}" destId="{7F7CE4B2-B406-B74E-B4D3-ECD4930F427A}" srcOrd="1"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22BE3681-B328-1245-B553-041A4B6C4DD9}" type="presOf" srcId="{92261284-C391-F14C-89B8-5ECE3F39BFC4}" destId="{836F6CA1-9891-AD49-8F4F-AA430C5500F3}"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84B106B9-5272-BB49-80C2-BB5AAEAAB10F}" type="presOf" srcId="{773FD5F0-F007-F148-886B-86E72F86266E}" destId="{D3E2E567-EC04-E743-9B8C-985408EA1058}" srcOrd="0" destOrd="0" presId="urn:microsoft.com/office/officeart/2008/layout/HorizontalMultiLevelHierarchy"/>
    <dgm:cxn modelId="{F859C9D6-9E3E-2244-B2A6-3BAC073CC9B6}" type="presParOf" srcId="{3013142F-A3C7-F746-853E-2CA8B540A8DE}" destId="{B764B132-0961-414E-B6FA-FB0C6C1C6CED}" srcOrd="0" destOrd="0" presId="urn:microsoft.com/office/officeart/2008/layout/HorizontalMultiLevelHierarchy"/>
    <dgm:cxn modelId="{7A1C67D9-5738-3F45-8368-A9F52120ED89}" type="presParOf" srcId="{B764B132-0961-414E-B6FA-FB0C6C1C6CED}" destId="{7111AE39-B455-7C4D-91F4-9E37E3822D07}" srcOrd="0" destOrd="0" presId="urn:microsoft.com/office/officeart/2008/layout/HorizontalMultiLevelHierarchy"/>
    <dgm:cxn modelId="{755F651B-4B61-804E-A362-1E3980CF248F}" type="presParOf" srcId="{B764B132-0961-414E-B6FA-FB0C6C1C6CED}" destId="{551EC4E6-AE1D-DD43-B7C4-D7EFBEA2E636}" srcOrd="1" destOrd="0" presId="urn:microsoft.com/office/officeart/2008/layout/HorizontalMultiLevelHierarchy"/>
    <dgm:cxn modelId="{AC190B23-0831-C244-A6F9-D2EB29ACC823}" type="presParOf" srcId="{551EC4E6-AE1D-DD43-B7C4-D7EFBEA2E636}" destId="{082A771F-69AF-7C4C-86CB-DF1CD8CB6581}" srcOrd="0" destOrd="0" presId="urn:microsoft.com/office/officeart/2008/layout/HorizontalMultiLevelHierarchy"/>
    <dgm:cxn modelId="{7F967BB7-3765-9944-A990-31810238B837}" type="presParOf" srcId="{082A771F-69AF-7C4C-86CB-DF1CD8CB6581}" destId="{F726EDD3-E670-9B47-8786-4F599884289D}" srcOrd="0" destOrd="0" presId="urn:microsoft.com/office/officeart/2008/layout/HorizontalMultiLevelHierarchy"/>
    <dgm:cxn modelId="{2BA0F289-4739-1F48-B11B-713B20E0BFF2}" type="presParOf" srcId="{551EC4E6-AE1D-DD43-B7C4-D7EFBEA2E636}" destId="{7B40AE63-0EA3-0747-BCE5-5F3AB0355BF2}" srcOrd="1" destOrd="0" presId="urn:microsoft.com/office/officeart/2008/layout/HorizontalMultiLevelHierarchy"/>
    <dgm:cxn modelId="{B9CFE054-DE1A-8E4E-85F7-8696AAE7CC91}" type="presParOf" srcId="{7B40AE63-0EA3-0747-BCE5-5F3AB0355BF2}" destId="{C852AF5D-E3CA-F844-B775-08DD6E6FB940}" srcOrd="0" destOrd="0" presId="urn:microsoft.com/office/officeart/2008/layout/HorizontalMultiLevelHierarchy"/>
    <dgm:cxn modelId="{B6E7C543-640D-1248-8C3C-E6B9E7D5FB8B}" type="presParOf" srcId="{7B40AE63-0EA3-0747-BCE5-5F3AB0355BF2}" destId="{30463D07-8E7F-3146-97CE-76CE82648742}" srcOrd="1" destOrd="0" presId="urn:microsoft.com/office/officeart/2008/layout/HorizontalMultiLevelHierarchy"/>
    <dgm:cxn modelId="{1B7813A9-34D1-0348-9707-CDDCB63F9C3E}" type="presParOf" srcId="{551EC4E6-AE1D-DD43-B7C4-D7EFBEA2E636}" destId="{93180932-306E-E545-95F9-2A5635FDC9F1}" srcOrd="2" destOrd="0" presId="urn:microsoft.com/office/officeart/2008/layout/HorizontalMultiLevelHierarchy"/>
    <dgm:cxn modelId="{82D33E36-A992-7F4E-9598-5D140E78B64F}" type="presParOf" srcId="{93180932-306E-E545-95F9-2A5635FDC9F1}" destId="{7A2CD5A7-70D6-DE44-803D-0740544CB367}" srcOrd="0" destOrd="0" presId="urn:microsoft.com/office/officeart/2008/layout/HorizontalMultiLevelHierarchy"/>
    <dgm:cxn modelId="{F5D32E6B-A65E-2E43-8865-C1D9D9E6BF98}" type="presParOf" srcId="{551EC4E6-AE1D-DD43-B7C4-D7EFBEA2E636}" destId="{A0C9905E-6DBF-7645-94A7-C4BCDADC46B9}" srcOrd="3" destOrd="0" presId="urn:microsoft.com/office/officeart/2008/layout/HorizontalMultiLevelHierarchy"/>
    <dgm:cxn modelId="{E24E7C3E-64DC-8548-A5A7-EBEE51E52FA6}" type="presParOf" srcId="{A0C9905E-6DBF-7645-94A7-C4BCDADC46B9}" destId="{D3E2E567-EC04-E743-9B8C-985408EA1058}" srcOrd="0" destOrd="0" presId="urn:microsoft.com/office/officeart/2008/layout/HorizontalMultiLevelHierarchy"/>
    <dgm:cxn modelId="{60CD2FD3-FC8B-9242-A605-7C6D8182210B}" type="presParOf" srcId="{A0C9905E-6DBF-7645-94A7-C4BCDADC46B9}" destId="{1488A531-D252-B440-B1DA-4363F37F8970}" srcOrd="1" destOrd="0" presId="urn:microsoft.com/office/officeart/2008/layout/HorizontalMultiLevelHierarchy"/>
    <dgm:cxn modelId="{E2759FB3-6054-E449-A695-6725F4FC72BC}" type="presParOf" srcId="{551EC4E6-AE1D-DD43-B7C4-D7EFBEA2E636}" destId="{973A71B1-22F8-3746-9783-BB442DE15816}" srcOrd="4" destOrd="0" presId="urn:microsoft.com/office/officeart/2008/layout/HorizontalMultiLevelHierarchy"/>
    <dgm:cxn modelId="{EC9A4825-B091-1E4F-874A-94877B927F8B}" type="presParOf" srcId="{973A71B1-22F8-3746-9783-BB442DE15816}" destId="{836F6CA1-9891-AD49-8F4F-AA430C5500F3}" srcOrd="0" destOrd="0" presId="urn:microsoft.com/office/officeart/2008/layout/HorizontalMultiLevelHierarchy"/>
    <dgm:cxn modelId="{BFD4CDBF-898A-704E-B12A-666D0BC1CAB8}" type="presParOf" srcId="{551EC4E6-AE1D-DD43-B7C4-D7EFBEA2E636}" destId="{0557944E-0743-F84A-A194-D42B2C41780A}" srcOrd="5" destOrd="0" presId="urn:microsoft.com/office/officeart/2008/layout/HorizontalMultiLevelHierarchy"/>
    <dgm:cxn modelId="{49446014-DEC0-CF46-8261-09A46CA8C543}" type="presParOf" srcId="{0557944E-0743-F84A-A194-D42B2C41780A}" destId="{F0D54D65-E074-1846-BB17-24A3CDE4DB23}" srcOrd="0" destOrd="0" presId="urn:microsoft.com/office/officeart/2008/layout/HorizontalMultiLevelHierarchy"/>
    <dgm:cxn modelId="{43614EBE-5EC7-5C41-A010-2FDD00C3B845}" type="presParOf" srcId="{0557944E-0743-F84A-A194-D42B2C41780A}" destId="{7C4CBA0A-9BC4-084E-9BF2-187FC530DF49}" srcOrd="1" destOrd="0" presId="urn:microsoft.com/office/officeart/2008/layout/HorizontalMultiLevelHierarchy"/>
    <dgm:cxn modelId="{73B6B7F6-7EA3-A24A-B10E-E0927D152C9F}" type="presParOf" srcId="{551EC4E6-AE1D-DD43-B7C4-D7EFBEA2E636}" destId="{86E6FD9D-3F3D-C04B-9B95-5ECF875ADDDA}" srcOrd="6" destOrd="0" presId="urn:microsoft.com/office/officeart/2008/layout/HorizontalMultiLevelHierarchy"/>
    <dgm:cxn modelId="{47488C02-5BC7-4A4D-9996-D745E066F6E4}" type="presParOf" srcId="{86E6FD9D-3F3D-C04B-9B95-5ECF875ADDDA}" destId="{7F7CE4B2-B406-B74E-B4D3-ECD4930F427A}" srcOrd="0" destOrd="0" presId="urn:microsoft.com/office/officeart/2008/layout/HorizontalMultiLevelHierarchy"/>
    <dgm:cxn modelId="{D7E05718-C094-AF43-BEBB-49312E73670D}" type="presParOf" srcId="{551EC4E6-AE1D-DD43-B7C4-D7EFBEA2E636}" destId="{33767652-5725-DF41-85F2-54B15A03A963}" srcOrd="7" destOrd="0" presId="urn:microsoft.com/office/officeart/2008/layout/HorizontalMultiLevelHierarchy"/>
    <dgm:cxn modelId="{F11D40C0-5F88-4F48-B941-0DB9621E84AC}" type="presParOf" srcId="{33767652-5725-DF41-85F2-54B15A03A963}" destId="{D5CFE791-04E6-B742-A005-FAF93249D30D}" srcOrd="0" destOrd="0" presId="urn:microsoft.com/office/officeart/2008/layout/HorizontalMultiLevelHierarchy"/>
    <dgm:cxn modelId="{FB60604B-E431-704B-ABF0-33A7F469B1EF}"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18F09BF0-9689-0148-9CB5-A0F948EF9E21}" type="presOf" srcId="{BDC2CFA9-99C6-8347-9628-F8B57513FB8C}" destId="{7A2CD5A7-70D6-DE44-803D-0740544CB367}" srcOrd="1" destOrd="0" presId="urn:microsoft.com/office/officeart/2008/layout/HorizontalMultiLevelHierarchy"/>
    <dgm:cxn modelId="{1C3C12C2-60ED-A04A-8632-3CA51886165D}" type="presOf" srcId="{2562A416-5985-E849-872E-04822FFDCFA8}" destId="{86E6FD9D-3F3D-C04B-9B95-5ECF875ADDDA}" srcOrd="0" destOrd="0" presId="urn:microsoft.com/office/officeart/2008/layout/HorizontalMultiLevelHierarchy"/>
    <dgm:cxn modelId="{F425CF3A-92E4-184A-A8D1-6FCA046327CC}" type="presOf" srcId="{773FD5F0-F007-F148-886B-86E72F86266E}" destId="{D3E2E567-EC04-E743-9B8C-985408EA1058}" srcOrd="0" destOrd="0" presId="urn:microsoft.com/office/officeart/2008/layout/HorizontalMultiLevelHierarchy"/>
    <dgm:cxn modelId="{E06F6EC6-3AA6-DC4F-B960-F89073711815}" type="presOf" srcId="{DD5BF61D-B843-C744-B9A9-3312A1287EF4}" destId="{C852AF5D-E3CA-F844-B775-08DD6E6FB940}"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83EF18B2-97B3-4E40-950D-D8DF6418E5E6}" type="presOf" srcId="{92261284-C391-F14C-89B8-5ECE3F39BFC4}" destId="{973A71B1-22F8-3746-9783-BB442DE15816}"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71F539DC-2AFC-7B47-B95E-7F533B502DEA}" type="presOf" srcId="{2EFE4671-8583-3540-9262-1FC578B666F4}" destId="{3013142F-A3C7-F746-853E-2CA8B540A8DE}" srcOrd="0" destOrd="0" presId="urn:microsoft.com/office/officeart/2008/layout/HorizontalMultiLevelHierarchy"/>
    <dgm:cxn modelId="{7E21B5EF-A61F-B54F-9B13-1E524FA23D91}" type="presOf" srcId="{3202DDE1-8BAA-B84C-98CA-E1193215494D}" destId="{D5CFE791-04E6-B742-A005-FAF93249D30D}" srcOrd="0" destOrd="0" presId="urn:microsoft.com/office/officeart/2008/layout/HorizontalMultiLevelHierarchy"/>
    <dgm:cxn modelId="{B1DF1EEB-D390-E14D-978B-A56C39AAE59C}" type="presOf" srcId="{A73DCD64-89DF-3E4C-9543-0D417B51464E}" destId="{082A771F-69AF-7C4C-86CB-DF1CD8CB6581}" srcOrd="0" destOrd="0" presId="urn:microsoft.com/office/officeart/2008/layout/HorizontalMultiLevelHierarchy"/>
    <dgm:cxn modelId="{D2F7DEE3-3635-BB43-A62B-8CD8E2E364A8}" type="presOf" srcId="{A73DCD64-89DF-3E4C-9543-0D417B51464E}" destId="{F726EDD3-E670-9B47-8786-4F599884289D}" srcOrd="1" destOrd="0" presId="urn:microsoft.com/office/officeart/2008/layout/HorizontalMultiLevelHierarchy"/>
    <dgm:cxn modelId="{E6131A9D-A98C-784A-8009-793989728AE4}" type="presOf" srcId="{BDC2CFA9-99C6-8347-9628-F8B57513FB8C}" destId="{93180932-306E-E545-95F9-2A5635FDC9F1}"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D6FF61F4-2E70-2445-B362-FDF5936BBC6B}" srcId="{CC08C8E7-D5AB-9C4F-A78B-4A8C57EB2D22}" destId="{773FD5F0-F007-F148-886B-86E72F86266E}" srcOrd="1" destOrd="0" parTransId="{BDC2CFA9-99C6-8347-9628-F8B57513FB8C}" sibTransId="{9458031D-FD27-D841-9D56-100BE85B229D}"/>
    <dgm:cxn modelId="{5701913F-CABF-0345-8D8F-C16ED0AFE4F1}" type="presOf" srcId="{CC08C8E7-D5AB-9C4F-A78B-4A8C57EB2D22}" destId="{7111AE39-B455-7C4D-91F4-9E37E3822D07}" srcOrd="0" destOrd="0" presId="urn:microsoft.com/office/officeart/2008/layout/HorizontalMultiLevelHierarchy"/>
    <dgm:cxn modelId="{CA5D6CB2-5087-DC4B-A144-996F33EFD77C}" type="presOf" srcId="{2562A416-5985-E849-872E-04822FFDCFA8}" destId="{7F7CE4B2-B406-B74E-B4D3-ECD4930F427A}" srcOrd="1" destOrd="0" presId="urn:microsoft.com/office/officeart/2008/layout/HorizontalMultiLevelHierarchy"/>
    <dgm:cxn modelId="{E11FCE8E-C698-3141-975F-32391CDC25E1}" type="presOf" srcId="{3B28FE06-6470-4D42-B175-9618125811B1}" destId="{F0D54D65-E074-1846-BB17-24A3CDE4DB23}" srcOrd="0"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A7644878-9B1B-6849-88A0-9FF30B48F577}" type="presOf" srcId="{92261284-C391-F14C-89B8-5ECE3F39BFC4}" destId="{836F6CA1-9891-AD49-8F4F-AA430C5500F3}" srcOrd="1" destOrd="0" presId="urn:microsoft.com/office/officeart/2008/layout/HorizontalMultiLevelHierarchy"/>
    <dgm:cxn modelId="{DF09C1C5-E743-184D-8D1C-35C2F9510DBC}" type="presParOf" srcId="{3013142F-A3C7-F746-853E-2CA8B540A8DE}" destId="{B764B132-0961-414E-B6FA-FB0C6C1C6CED}" srcOrd="0" destOrd="0" presId="urn:microsoft.com/office/officeart/2008/layout/HorizontalMultiLevelHierarchy"/>
    <dgm:cxn modelId="{17F07951-8F95-FE45-B9C2-FDD30D4D1E43}" type="presParOf" srcId="{B764B132-0961-414E-B6FA-FB0C6C1C6CED}" destId="{7111AE39-B455-7C4D-91F4-9E37E3822D07}" srcOrd="0" destOrd="0" presId="urn:microsoft.com/office/officeart/2008/layout/HorizontalMultiLevelHierarchy"/>
    <dgm:cxn modelId="{D847078E-E358-F445-9739-64DCABFB0F56}" type="presParOf" srcId="{B764B132-0961-414E-B6FA-FB0C6C1C6CED}" destId="{551EC4E6-AE1D-DD43-B7C4-D7EFBEA2E636}" srcOrd="1" destOrd="0" presId="urn:microsoft.com/office/officeart/2008/layout/HorizontalMultiLevelHierarchy"/>
    <dgm:cxn modelId="{7CBB4348-E096-9E43-B42B-BB1235B7C3BB}" type="presParOf" srcId="{551EC4E6-AE1D-DD43-B7C4-D7EFBEA2E636}" destId="{082A771F-69AF-7C4C-86CB-DF1CD8CB6581}" srcOrd="0" destOrd="0" presId="urn:microsoft.com/office/officeart/2008/layout/HorizontalMultiLevelHierarchy"/>
    <dgm:cxn modelId="{6BFBF5BB-8234-8942-81B4-3AFB61A7FE2E}" type="presParOf" srcId="{082A771F-69AF-7C4C-86CB-DF1CD8CB6581}" destId="{F726EDD3-E670-9B47-8786-4F599884289D}" srcOrd="0" destOrd="0" presId="urn:microsoft.com/office/officeart/2008/layout/HorizontalMultiLevelHierarchy"/>
    <dgm:cxn modelId="{8F4591DE-D8F0-DB41-AFBF-8D0F36D83954}" type="presParOf" srcId="{551EC4E6-AE1D-DD43-B7C4-D7EFBEA2E636}" destId="{7B40AE63-0EA3-0747-BCE5-5F3AB0355BF2}" srcOrd="1" destOrd="0" presId="urn:microsoft.com/office/officeart/2008/layout/HorizontalMultiLevelHierarchy"/>
    <dgm:cxn modelId="{5ADFE46E-7E4B-1E44-91BD-56CACB4D2996}" type="presParOf" srcId="{7B40AE63-0EA3-0747-BCE5-5F3AB0355BF2}" destId="{C852AF5D-E3CA-F844-B775-08DD6E6FB940}" srcOrd="0" destOrd="0" presId="urn:microsoft.com/office/officeart/2008/layout/HorizontalMultiLevelHierarchy"/>
    <dgm:cxn modelId="{3307DED1-073B-CF48-8DB0-7996E37A44C8}" type="presParOf" srcId="{7B40AE63-0EA3-0747-BCE5-5F3AB0355BF2}" destId="{30463D07-8E7F-3146-97CE-76CE82648742}" srcOrd="1" destOrd="0" presId="urn:microsoft.com/office/officeart/2008/layout/HorizontalMultiLevelHierarchy"/>
    <dgm:cxn modelId="{A0C1A9B0-35E4-B441-BD7D-6E9DAF21AA9B}" type="presParOf" srcId="{551EC4E6-AE1D-DD43-B7C4-D7EFBEA2E636}" destId="{93180932-306E-E545-95F9-2A5635FDC9F1}" srcOrd="2" destOrd="0" presId="urn:microsoft.com/office/officeart/2008/layout/HorizontalMultiLevelHierarchy"/>
    <dgm:cxn modelId="{3F5B4AD3-56EA-5D4A-B98F-2172AD9E8569}" type="presParOf" srcId="{93180932-306E-E545-95F9-2A5635FDC9F1}" destId="{7A2CD5A7-70D6-DE44-803D-0740544CB367}" srcOrd="0" destOrd="0" presId="urn:microsoft.com/office/officeart/2008/layout/HorizontalMultiLevelHierarchy"/>
    <dgm:cxn modelId="{1575B56B-C7D6-D84C-88A6-4510D07A36CE}" type="presParOf" srcId="{551EC4E6-AE1D-DD43-B7C4-D7EFBEA2E636}" destId="{A0C9905E-6DBF-7645-94A7-C4BCDADC46B9}" srcOrd="3" destOrd="0" presId="urn:microsoft.com/office/officeart/2008/layout/HorizontalMultiLevelHierarchy"/>
    <dgm:cxn modelId="{4B5EC17E-BABC-4C4E-9C08-0854584DFB34}" type="presParOf" srcId="{A0C9905E-6DBF-7645-94A7-C4BCDADC46B9}" destId="{D3E2E567-EC04-E743-9B8C-985408EA1058}" srcOrd="0" destOrd="0" presId="urn:microsoft.com/office/officeart/2008/layout/HorizontalMultiLevelHierarchy"/>
    <dgm:cxn modelId="{5351E714-ACB4-CE40-AB75-EC8C90D40681}" type="presParOf" srcId="{A0C9905E-6DBF-7645-94A7-C4BCDADC46B9}" destId="{1488A531-D252-B440-B1DA-4363F37F8970}" srcOrd="1" destOrd="0" presId="urn:microsoft.com/office/officeart/2008/layout/HorizontalMultiLevelHierarchy"/>
    <dgm:cxn modelId="{93747450-5B2C-BA4B-8925-5233ABF6E947}" type="presParOf" srcId="{551EC4E6-AE1D-DD43-B7C4-D7EFBEA2E636}" destId="{973A71B1-22F8-3746-9783-BB442DE15816}" srcOrd="4" destOrd="0" presId="urn:microsoft.com/office/officeart/2008/layout/HorizontalMultiLevelHierarchy"/>
    <dgm:cxn modelId="{801AEFD6-6343-0741-9B04-732C86ED652B}" type="presParOf" srcId="{973A71B1-22F8-3746-9783-BB442DE15816}" destId="{836F6CA1-9891-AD49-8F4F-AA430C5500F3}" srcOrd="0" destOrd="0" presId="urn:microsoft.com/office/officeart/2008/layout/HorizontalMultiLevelHierarchy"/>
    <dgm:cxn modelId="{6844AC7C-C7CA-524B-9970-2D55D3AA4E90}" type="presParOf" srcId="{551EC4E6-AE1D-DD43-B7C4-D7EFBEA2E636}" destId="{0557944E-0743-F84A-A194-D42B2C41780A}" srcOrd="5" destOrd="0" presId="urn:microsoft.com/office/officeart/2008/layout/HorizontalMultiLevelHierarchy"/>
    <dgm:cxn modelId="{F90CB3E0-CEBF-A847-A21D-AEC288E6D27A}" type="presParOf" srcId="{0557944E-0743-F84A-A194-D42B2C41780A}" destId="{F0D54D65-E074-1846-BB17-24A3CDE4DB23}" srcOrd="0" destOrd="0" presId="urn:microsoft.com/office/officeart/2008/layout/HorizontalMultiLevelHierarchy"/>
    <dgm:cxn modelId="{5AA3B2B8-B4F1-1D4C-B313-7BCC48EE0108}" type="presParOf" srcId="{0557944E-0743-F84A-A194-D42B2C41780A}" destId="{7C4CBA0A-9BC4-084E-9BF2-187FC530DF49}" srcOrd="1" destOrd="0" presId="urn:microsoft.com/office/officeart/2008/layout/HorizontalMultiLevelHierarchy"/>
    <dgm:cxn modelId="{ABAF25EC-6121-7C40-A71D-131D3656F6AC}" type="presParOf" srcId="{551EC4E6-AE1D-DD43-B7C4-D7EFBEA2E636}" destId="{86E6FD9D-3F3D-C04B-9B95-5ECF875ADDDA}" srcOrd="6" destOrd="0" presId="urn:microsoft.com/office/officeart/2008/layout/HorizontalMultiLevelHierarchy"/>
    <dgm:cxn modelId="{2F1647CC-E036-CF4E-83D6-DB7F7640E36F}" type="presParOf" srcId="{86E6FD9D-3F3D-C04B-9B95-5ECF875ADDDA}" destId="{7F7CE4B2-B406-B74E-B4D3-ECD4930F427A}" srcOrd="0" destOrd="0" presId="urn:microsoft.com/office/officeart/2008/layout/HorizontalMultiLevelHierarchy"/>
    <dgm:cxn modelId="{5AF5F2F2-C5AB-C64B-B6E4-3DA761F68377}" type="presParOf" srcId="{551EC4E6-AE1D-DD43-B7C4-D7EFBEA2E636}" destId="{33767652-5725-DF41-85F2-54B15A03A963}" srcOrd="7" destOrd="0" presId="urn:microsoft.com/office/officeart/2008/layout/HorizontalMultiLevelHierarchy"/>
    <dgm:cxn modelId="{B7DA7DFD-31C5-E04A-9D9D-FE513ECB8782}" type="presParOf" srcId="{33767652-5725-DF41-85F2-54B15A03A963}" destId="{D5CFE791-04E6-B742-A005-FAF93249D30D}" srcOrd="0" destOrd="0" presId="urn:microsoft.com/office/officeart/2008/layout/HorizontalMultiLevelHierarchy"/>
    <dgm:cxn modelId="{929556E8-2C98-6B45-96C1-004F9476AB6A}"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68D2581B-0287-8740-B40F-FDC3D1F8FEA1}" type="presOf" srcId="{3202DDE1-8BAA-B84C-98CA-E1193215494D}" destId="{D5CFE791-04E6-B742-A005-FAF93249D30D}" srcOrd="0" destOrd="0" presId="urn:microsoft.com/office/officeart/2008/layout/HorizontalMultiLevelHierarchy"/>
    <dgm:cxn modelId="{2B22FA6A-DED3-454A-BAAB-19F294862F73}" type="presOf" srcId="{92261284-C391-F14C-89B8-5ECE3F39BFC4}" destId="{836F6CA1-9891-AD49-8F4F-AA430C5500F3}" srcOrd="1" destOrd="0" presId="urn:microsoft.com/office/officeart/2008/layout/HorizontalMultiLevelHierarchy"/>
    <dgm:cxn modelId="{7A9EBBBD-3304-634F-B77B-871E0A8415CE}" type="presOf" srcId="{92261284-C391-F14C-89B8-5ECE3F39BFC4}" destId="{973A71B1-22F8-3746-9783-BB442DE15816}" srcOrd="0" destOrd="0" presId="urn:microsoft.com/office/officeart/2008/layout/HorizontalMultiLevelHierarchy"/>
    <dgm:cxn modelId="{C7C9D5B5-1073-FA4E-B187-F83CBA9182F3}" type="presOf" srcId="{773FD5F0-F007-F148-886B-86E72F86266E}" destId="{D3E2E567-EC04-E743-9B8C-985408EA1058}" srcOrd="0" destOrd="0" presId="urn:microsoft.com/office/officeart/2008/layout/HorizontalMultiLevelHierarchy"/>
    <dgm:cxn modelId="{4FED4BB4-00AA-2042-94DD-7DEC543962BF}" type="presOf" srcId="{2EFE4671-8583-3540-9262-1FC578B666F4}" destId="{3013142F-A3C7-F746-853E-2CA8B540A8DE}" srcOrd="0" destOrd="0" presId="urn:microsoft.com/office/officeart/2008/layout/HorizontalMultiLevelHierarchy"/>
    <dgm:cxn modelId="{FEE6F6E2-EEE3-D349-968F-B7AD9A80443B}" type="presOf" srcId="{2562A416-5985-E849-872E-04822FFDCFA8}" destId="{7F7CE4B2-B406-B74E-B4D3-ECD4930F427A}"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B8ACEECA-955C-BA4B-8876-665FE650BB31}" type="presOf" srcId="{A73DCD64-89DF-3E4C-9543-0D417B51464E}" destId="{F726EDD3-E670-9B47-8786-4F599884289D}" srcOrd="1" destOrd="0" presId="urn:microsoft.com/office/officeart/2008/layout/HorizontalMultiLevelHierarchy"/>
    <dgm:cxn modelId="{7DFBAC19-33A4-6145-A039-84A45A6FECAC}" type="presOf" srcId="{DD5BF61D-B843-C744-B9A9-3312A1287EF4}" destId="{C852AF5D-E3CA-F844-B775-08DD6E6FB940}" srcOrd="0" destOrd="0" presId="urn:microsoft.com/office/officeart/2008/layout/HorizontalMultiLevelHierarchy"/>
    <dgm:cxn modelId="{97FE6195-5C2C-AC43-A0D4-ECD05DD46D41}" type="presOf" srcId="{BDC2CFA9-99C6-8347-9628-F8B57513FB8C}" destId="{93180932-306E-E545-95F9-2A5635FDC9F1}" srcOrd="0" destOrd="0" presId="urn:microsoft.com/office/officeart/2008/layout/HorizontalMultiLevelHierarchy"/>
    <dgm:cxn modelId="{1092061C-4F0B-A042-A4D2-7B5417BF978F}" type="presOf" srcId="{2562A416-5985-E849-872E-04822FFDCFA8}" destId="{86E6FD9D-3F3D-C04B-9B95-5ECF875ADDDA}"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E0D8C361-6F0A-F343-9323-88E519F68FC0}" type="presOf" srcId="{3B28FE06-6470-4D42-B175-9618125811B1}" destId="{F0D54D65-E074-1846-BB17-24A3CDE4DB23}"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724546B0-071D-B141-BC3F-266E7CB2035D}" srcId="{CC08C8E7-D5AB-9C4F-A78B-4A8C57EB2D22}" destId="{3202DDE1-8BAA-B84C-98CA-E1193215494D}" srcOrd="3" destOrd="0" parTransId="{2562A416-5985-E849-872E-04822FFDCFA8}" sibTransId="{D31F9BA6-100E-E049-AD58-D53F7A7E5616}"/>
    <dgm:cxn modelId="{01790B1F-7FB7-FF48-ADE8-44CA86DF74DD}" type="presOf" srcId="{BDC2CFA9-99C6-8347-9628-F8B57513FB8C}" destId="{7A2CD5A7-70D6-DE44-803D-0740544CB367}" srcOrd="1" destOrd="0" presId="urn:microsoft.com/office/officeart/2008/layout/HorizontalMultiLevelHierarchy"/>
    <dgm:cxn modelId="{1602D520-840A-E249-AC46-D4CD1F049B94}" type="presOf" srcId="{CC08C8E7-D5AB-9C4F-A78B-4A8C57EB2D22}" destId="{7111AE39-B455-7C4D-91F4-9E37E3822D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453FCDF3-5501-2649-A6ED-1DEAF3DCA9E9}" type="presOf" srcId="{A73DCD64-89DF-3E4C-9543-0D417B51464E}" destId="{082A771F-69AF-7C4C-86CB-DF1CD8CB6581}" srcOrd="0" destOrd="0" presId="urn:microsoft.com/office/officeart/2008/layout/HorizontalMultiLevelHierarchy"/>
    <dgm:cxn modelId="{27586EE7-CA51-5944-BD13-50536B694BEE}" type="presParOf" srcId="{3013142F-A3C7-F746-853E-2CA8B540A8DE}" destId="{B764B132-0961-414E-B6FA-FB0C6C1C6CED}" srcOrd="0" destOrd="0" presId="urn:microsoft.com/office/officeart/2008/layout/HorizontalMultiLevelHierarchy"/>
    <dgm:cxn modelId="{08625721-12C9-3942-B265-4D8AB416003C}" type="presParOf" srcId="{B764B132-0961-414E-B6FA-FB0C6C1C6CED}" destId="{7111AE39-B455-7C4D-91F4-9E37E3822D07}" srcOrd="0" destOrd="0" presId="urn:microsoft.com/office/officeart/2008/layout/HorizontalMultiLevelHierarchy"/>
    <dgm:cxn modelId="{E7425961-D67F-9F4F-96F0-3E0FADD081C5}" type="presParOf" srcId="{B764B132-0961-414E-B6FA-FB0C6C1C6CED}" destId="{551EC4E6-AE1D-DD43-B7C4-D7EFBEA2E636}" srcOrd="1" destOrd="0" presId="urn:microsoft.com/office/officeart/2008/layout/HorizontalMultiLevelHierarchy"/>
    <dgm:cxn modelId="{CB223ABB-6094-3B4B-A0DC-FC88A53CFB86}" type="presParOf" srcId="{551EC4E6-AE1D-DD43-B7C4-D7EFBEA2E636}" destId="{082A771F-69AF-7C4C-86CB-DF1CD8CB6581}" srcOrd="0" destOrd="0" presId="urn:microsoft.com/office/officeart/2008/layout/HorizontalMultiLevelHierarchy"/>
    <dgm:cxn modelId="{840A5254-41CF-2B40-827E-49F3B0B1BB83}" type="presParOf" srcId="{082A771F-69AF-7C4C-86CB-DF1CD8CB6581}" destId="{F726EDD3-E670-9B47-8786-4F599884289D}" srcOrd="0" destOrd="0" presId="urn:microsoft.com/office/officeart/2008/layout/HorizontalMultiLevelHierarchy"/>
    <dgm:cxn modelId="{F10FD7CD-84B0-924F-BF34-E1E185DD0510}" type="presParOf" srcId="{551EC4E6-AE1D-DD43-B7C4-D7EFBEA2E636}" destId="{7B40AE63-0EA3-0747-BCE5-5F3AB0355BF2}" srcOrd="1" destOrd="0" presId="urn:microsoft.com/office/officeart/2008/layout/HorizontalMultiLevelHierarchy"/>
    <dgm:cxn modelId="{3CD0C16F-47CB-C448-B1A7-318EE6BFF5FA}" type="presParOf" srcId="{7B40AE63-0EA3-0747-BCE5-5F3AB0355BF2}" destId="{C852AF5D-E3CA-F844-B775-08DD6E6FB940}" srcOrd="0" destOrd="0" presId="urn:microsoft.com/office/officeart/2008/layout/HorizontalMultiLevelHierarchy"/>
    <dgm:cxn modelId="{802849B6-3E0F-E34F-987F-844A21A4F7C8}" type="presParOf" srcId="{7B40AE63-0EA3-0747-BCE5-5F3AB0355BF2}" destId="{30463D07-8E7F-3146-97CE-76CE82648742}" srcOrd="1" destOrd="0" presId="urn:microsoft.com/office/officeart/2008/layout/HorizontalMultiLevelHierarchy"/>
    <dgm:cxn modelId="{F26E1197-B6AD-F147-B191-32AC35874514}" type="presParOf" srcId="{551EC4E6-AE1D-DD43-B7C4-D7EFBEA2E636}" destId="{93180932-306E-E545-95F9-2A5635FDC9F1}" srcOrd="2" destOrd="0" presId="urn:microsoft.com/office/officeart/2008/layout/HorizontalMultiLevelHierarchy"/>
    <dgm:cxn modelId="{7FBB52A2-8E94-E341-843F-E09FF07DABFC}" type="presParOf" srcId="{93180932-306E-E545-95F9-2A5635FDC9F1}" destId="{7A2CD5A7-70D6-DE44-803D-0740544CB367}" srcOrd="0" destOrd="0" presId="urn:microsoft.com/office/officeart/2008/layout/HorizontalMultiLevelHierarchy"/>
    <dgm:cxn modelId="{2525E5FD-E5A3-354F-81A4-25E4A0B022B7}" type="presParOf" srcId="{551EC4E6-AE1D-DD43-B7C4-D7EFBEA2E636}" destId="{A0C9905E-6DBF-7645-94A7-C4BCDADC46B9}" srcOrd="3" destOrd="0" presId="urn:microsoft.com/office/officeart/2008/layout/HorizontalMultiLevelHierarchy"/>
    <dgm:cxn modelId="{37FC3543-C0BB-AC45-AB35-286DBC791001}" type="presParOf" srcId="{A0C9905E-6DBF-7645-94A7-C4BCDADC46B9}" destId="{D3E2E567-EC04-E743-9B8C-985408EA1058}" srcOrd="0" destOrd="0" presId="urn:microsoft.com/office/officeart/2008/layout/HorizontalMultiLevelHierarchy"/>
    <dgm:cxn modelId="{0D9AAC0D-2782-B845-8194-526D8E6EA453}" type="presParOf" srcId="{A0C9905E-6DBF-7645-94A7-C4BCDADC46B9}" destId="{1488A531-D252-B440-B1DA-4363F37F8970}" srcOrd="1" destOrd="0" presId="urn:microsoft.com/office/officeart/2008/layout/HorizontalMultiLevelHierarchy"/>
    <dgm:cxn modelId="{53543571-06C2-044C-B7CE-63F775AAD7DD}" type="presParOf" srcId="{551EC4E6-AE1D-DD43-B7C4-D7EFBEA2E636}" destId="{973A71B1-22F8-3746-9783-BB442DE15816}" srcOrd="4" destOrd="0" presId="urn:microsoft.com/office/officeart/2008/layout/HorizontalMultiLevelHierarchy"/>
    <dgm:cxn modelId="{76AB44E0-5832-8A4E-9724-64FBDFE61194}" type="presParOf" srcId="{973A71B1-22F8-3746-9783-BB442DE15816}" destId="{836F6CA1-9891-AD49-8F4F-AA430C5500F3}" srcOrd="0" destOrd="0" presId="urn:microsoft.com/office/officeart/2008/layout/HorizontalMultiLevelHierarchy"/>
    <dgm:cxn modelId="{2A186837-0C63-CF47-A44E-54BB3A66DE1F}" type="presParOf" srcId="{551EC4E6-AE1D-DD43-B7C4-D7EFBEA2E636}" destId="{0557944E-0743-F84A-A194-D42B2C41780A}" srcOrd="5" destOrd="0" presId="urn:microsoft.com/office/officeart/2008/layout/HorizontalMultiLevelHierarchy"/>
    <dgm:cxn modelId="{F6883EDE-6437-2C4C-8DDE-8B04DC9CDDA1}" type="presParOf" srcId="{0557944E-0743-F84A-A194-D42B2C41780A}" destId="{F0D54D65-E074-1846-BB17-24A3CDE4DB23}" srcOrd="0" destOrd="0" presId="urn:microsoft.com/office/officeart/2008/layout/HorizontalMultiLevelHierarchy"/>
    <dgm:cxn modelId="{4B8C9C65-FB1A-9F49-9141-99ABA64D4594}" type="presParOf" srcId="{0557944E-0743-F84A-A194-D42B2C41780A}" destId="{7C4CBA0A-9BC4-084E-9BF2-187FC530DF49}" srcOrd="1" destOrd="0" presId="urn:microsoft.com/office/officeart/2008/layout/HorizontalMultiLevelHierarchy"/>
    <dgm:cxn modelId="{1FC4428A-0F7C-5943-8F26-5364365C9B24}" type="presParOf" srcId="{551EC4E6-AE1D-DD43-B7C4-D7EFBEA2E636}" destId="{86E6FD9D-3F3D-C04B-9B95-5ECF875ADDDA}" srcOrd="6" destOrd="0" presId="urn:microsoft.com/office/officeart/2008/layout/HorizontalMultiLevelHierarchy"/>
    <dgm:cxn modelId="{E6535F54-09DB-F648-B41A-D28FA47D18BD}" type="presParOf" srcId="{86E6FD9D-3F3D-C04B-9B95-5ECF875ADDDA}" destId="{7F7CE4B2-B406-B74E-B4D3-ECD4930F427A}" srcOrd="0" destOrd="0" presId="urn:microsoft.com/office/officeart/2008/layout/HorizontalMultiLevelHierarchy"/>
    <dgm:cxn modelId="{50CD3BF1-36C2-D44B-9516-E81BFF29CF24}" type="presParOf" srcId="{551EC4E6-AE1D-DD43-B7C4-D7EFBEA2E636}" destId="{33767652-5725-DF41-85F2-54B15A03A963}" srcOrd="7" destOrd="0" presId="urn:microsoft.com/office/officeart/2008/layout/HorizontalMultiLevelHierarchy"/>
    <dgm:cxn modelId="{143295AA-FE40-EA47-B87E-9C5D6B85EFF0}" type="presParOf" srcId="{33767652-5725-DF41-85F2-54B15A03A963}" destId="{D5CFE791-04E6-B742-A005-FAF93249D30D}" srcOrd="0" destOrd="0" presId="urn:microsoft.com/office/officeart/2008/layout/HorizontalMultiLevelHierarchy"/>
    <dgm:cxn modelId="{4EC95666-8EE2-754E-954E-4EB44CCE6C7E}"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14D2586A-597D-6243-941C-749F1FDD129F}" type="presOf" srcId="{2562A416-5985-E849-872E-04822FFDCFA8}" destId="{7F7CE4B2-B406-B74E-B4D3-ECD4930F427A}" srcOrd="1" destOrd="0" presId="urn:microsoft.com/office/officeart/2008/layout/HorizontalMultiLevelHierarchy"/>
    <dgm:cxn modelId="{67FA1E59-AD60-2444-9F8B-F69534CD074F}"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4BB03ED0-BA13-3444-BD33-E56642AB2A53}" type="presOf" srcId="{DD5BF61D-B843-C744-B9A9-3312A1287EF4}" destId="{C852AF5D-E3CA-F844-B775-08DD6E6FB940}"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E921B58-0C4C-CB4E-8A05-862F5878D59C}" type="presOf" srcId="{92261284-C391-F14C-89B8-5ECE3F39BFC4}" destId="{836F6CA1-9891-AD49-8F4F-AA430C5500F3}" srcOrd="1" destOrd="0" presId="urn:microsoft.com/office/officeart/2008/layout/HorizontalMultiLevelHierarchy"/>
    <dgm:cxn modelId="{4116CBF0-01DD-0D43-93A6-BCF79DBCDD27}" type="presOf" srcId="{A73DCD64-89DF-3E4C-9543-0D417B51464E}" destId="{082A771F-69AF-7C4C-86CB-DF1CD8CB6581}" srcOrd="0" destOrd="0" presId="urn:microsoft.com/office/officeart/2008/layout/HorizontalMultiLevelHierarchy"/>
    <dgm:cxn modelId="{C6F699FD-1D00-7147-80D4-8E437AD21DF4}" type="presOf" srcId="{2562A416-5985-E849-872E-04822FFDCFA8}" destId="{86E6FD9D-3F3D-C04B-9B95-5ECF875ADDDA}" srcOrd="0" destOrd="0" presId="urn:microsoft.com/office/officeart/2008/layout/HorizontalMultiLevelHierarchy"/>
    <dgm:cxn modelId="{B1844E8C-A9E6-5349-8934-D9C61BFF18EC}" type="presOf" srcId="{2EFE4671-8583-3540-9262-1FC578B666F4}" destId="{3013142F-A3C7-F746-853E-2CA8B540A8DE}" srcOrd="0" destOrd="0" presId="urn:microsoft.com/office/officeart/2008/layout/HorizontalMultiLevelHierarchy"/>
    <dgm:cxn modelId="{9E047635-A3CF-024C-96FC-04CE9EDF9CC7}" type="presOf" srcId="{CC08C8E7-D5AB-9C4F-A78B-4A8C57EB2D22}" destId="{7111AE39-B455-7C4D-91F4-9E37E3822D07}" srcOrd="0" destOrd="0" presId="urn:microsoft.com/office/officeart/2008/layout/HorizontalMultiLevelHierarchy"/>
    <dgm:cxn modelId="{17D87229-21EB-3D48-A7A6-7B00A3C0A8C6}" type="presOf" srcId="{A73DCD64-89DF-3E4C-9543-0D417B51464E}" destId="{F726EDD3-E670-9B47-8786-4F599884289D}" srcOrd="1" destOrd="0" presId="urn:microsoft.com/office/officeart/2008/layout/HorizontalMultiLevelHierarchy"/>
    <dgm:cxn modelId="{A35BB27D-451C-4743-AD17-750132996DDE}" type="presOf" srcId="{3B28FE06-6470-4D42-B175-9618125811B1}" destId="{F0D54D65-E074-1846-BB17-24A3CDE4DB23}"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D6FF61F4-2E70-2445-B362-FDF5936BBC6B}" srcId="{CC08C8E7-D5AB-9C4F-A78B-4A8C57EB2D22}" destId="{773FD5F0-F007-F148-886B-86E72F86266E}" srcOrd="1" destOrd="0" parTransId="{BDC2CFA9-99C6-8347-9628-F8B57513FB8C}" sibTransId="{9458031D-FD27-D841-9D56-100BE85B229D}"/>
    <dgm:cxn modelId="{294343D1-3DA8-8848-BE81-1B76E415FF23}" type="presOf" srcId="{3202DDE1-8BAA-B84C-98CA-E1193215494D}" destId="{D5CFE791-04E6-B742-A005-FAF93249D30D}" srcOrd="0"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933B00A7-CD69-2048-8A6F-0DE29313DAF6}" type="presOf" srcId="{773FD5F0-F007-F148-886B-86E72F86266E}" destId="{D3E2E567-EC04-E743-9B8C-985408EA1058}" srcOrd="0" destOrd="0" presId="urn:microsoft.com/office/officeart/2008/layout/HorizontalMultiLevelHierarchy"/>
    <dgm:cxn modelId="{7D74A1F3-E90E-FD45-A88C-6A5AEE794EF2}" type="presOf" srcId="{92261284-C391-F14C-89B8-5ECE3F39BFC4}" destId="{973A71B1-22F8-3746-9783-BB442DE15816}" srcOrd="0" destOrd="0" presId="urn:microsoft.com/office/officeart/2008/layout/HorizontalMultiLevelHierarchy"/>
    <dgm:cxn modelId="{99E5CEB4-13A4-8249-A1FD-3D3DDF28DFFE}" type="presOf" srcId="{BDC2CFA9-99C6-8347-9628-F8B57513FB8C}" destId="{7A2CD5A7-70D6-DE44-803D-0740544CB367}" srcOrd="1" destOrd="0" presId="urn:microsoft.com/office/officeart/2008/layout/HorizontalMultiLevelHierarchy"/>
    <dgm:cxn modelId="{29378592-B880-F140-B62E-7CE5D2583C9E}" type="presParOf" srcId="{3013142F-A3C7-F746-853E-2CA8B540A8DE}" destId="{B764B132-0961-414E-B6FA-FB0C6C1C6CED}" srcOrd="0" destOrd="0" presId="urn:microsoft.com/office/officeart/2008/layout/HorizontalMultiLevelHierarchy"/>
    <dgm:cxn modelId="{6B76B5B2-B773-8141-83CB-89537BD9B9AD}" type="presParOf" srcId="{B764B132-0961-414E-B6FA-FB0C6C1C6CED}" destId="{7111AE39-B455-7C4D-91F4-9E37E3822D07}" srcOrd="0" destOrd="0" presId="urn:microsoft.com/office/officeart/2008/layout/HorizontalMultiLevelHierarchy"/>
    <dgm:cxn modelId="{46746783-D985-7349-B32E-837107197EF5}" type="presParOf" srcId="{B764B132-0961-414E-B6FA-FB0C6C1C6CED}" destId="{551EC4E6-AE1D-DD43-B7C4-D7EFBEA2E636}" srcOrd="1" destOrd="0" presId="urn:microsoft.com/office/officeart/2008/layout/HorizontalMultiLevelHierarchy"/>
    <dgm:cxn modelId="{F707A177-0358-EB41-9081-B06DB1B5C1A2}" type="presParOf" srcId="{551EC4E6-AE1D-DD43-B7C4-D7EFBEA2E636}" destId="{082A771F-69AF-7C4C-86CB-DF1CD8CB6581}" srcOrd="0" destOrd="0" presId="urn:microsoft.com/office/officeart/2008/layout/HorizontalMultiLevelHierarchy"/>
    <dgm:cxn modelId="{EAB13F7B-C3B8-1242-A827-B0926AD1261C}" type="presParOf" srcId="{082A771F-69AF-7C4C-86CB-DF1CD8CB6581}" destId="{F726EDD3-E670-9B47-8786-4F599884289D}" srcOrd="0" destOrd="0" presId="urn:microsoft.com/office/officeart/2008/layout/HorizontalMultiLevelHierarchy"/>
    <dgm:cxn modelId="{403574A4-AD67-1646-9F5C-0408994E26F2}" type="presParOf" srcId="{551EC4E6-AE1D-DD43-B7C4-D7EFBEA2E636}" destId="{7B40AE63-0EA3-0747-BCE5-5F3AB0355BF2}" srcOrd="1" destOrd="0" presId="urn:microsoft.com/office/officeart/2008/layout/HorizontalMultiLevelHierarchy"/>
    <dgm:cxn modelId="{26A8D247-6BDE-1348-922A-D37BA9976B19}" type="presParOf" srcId="{7B40AE63-0EA3-0747-BCE5-5F3AB0355BF2}" destId="{C852AF5D-E3CA-F844-B775-08DD6E6FB940}" srcOrd="0" destOrd="0" presId="urn:microsoft.com/office/officeart/2008/layout/HorizontalMultiLevelHierarchy"/>
    <dgm:cxn modelId="{A11A9F05-EFE5-9541-9866-603B9A9A7ACE}" type="presParOf" srcId="{7B40AE63-0EA3-0747-BCE5-5F3AB0355BF2}" destId="{30463D07-8E7F-3146-97CE-76CE82648742}" srcOrd="1" destOrd="0" presId="urn:microsoft.com/office/officeart/2008/layout/HorizontalMultiLevelHierarchy"/>
    <dgm:cxn modelId="{973D3740-79CE-C242-8993-75626D069A85}" type="presParOf" srcId="{551EC4E6-AE1D-DD43-B7C4-D7EFBEA2E636}" destId="{93180932-306E-E545-95F9-2A5635FDC9F1}" srcOrd="2" destOrd="0" presId="urn:microsoft.com/office/officeart/2008/layout/HorizontalMultiLevelHierarchy"/>
    <dgm:cxn modelId="{5AA530C1-8034-4B49-B484-4050F14282E7}" type="presParOf" srcId="{93180932-306E-E545-95F9-2A5635FDC9F1}" destId="{7A2CD5A7-70D6-DE44-803D-0740544CB367}" srcOrd="0" destOrd="0" presId="urn:microsoft.com/office/officeart/2008/layout/HorizontalMultiLevelHierarchy"/>
    <dgm:cxn modelId="{0C51665F-0CF5-9143-B164-A2D9CC90BB56}" type="presParOf" srcId="{551EC4E6-AE1D-DD43-B7C4-D7EFBEA2E636}" destId="{A0C9905E-6DBF-7645-94A7-C4BCDADC46B9}" srcOrd="3" destOrd="0" presId="urn:microsoft.com/office/officeart/2008/layout/HorizontalMultiLevelHierarchy"/>
    <dgm:cxn modelId="{C0DFAF04-952F-734C-9209-950C6220E72D}" type="presParOf" srcId="{A0C9905E-6DBF-7645-94A7-C4BCDADC46B9}" destId="{D3E2E567-EC04-E743-9B8C-985408EA1058}" srcOrd="0" destOrd="0" presId="urn:microsoft.com/office/officeart/2008/layout/HorizontalMultiLevelHierarchy"/>
    <dgm:cxn modelId="{B8D06DEF-2F25-7249-A2CC-D4EB64783380}" type="presParOf" srcId="{A0C9905E-6DBF-7645-94A7-C4BCDADC46B9}" destId="{1488A531-D252-B440-B1DA-4363F37F8970}" srcOrd="1" destOrd="0" presId="urn:microsoft.com/office/officeart/2008/layout/HorizontalMultiLevelHierarchy"/>
    <dgm:cxn modelId="{9EF635FA-44F5-3C4A-B747-FCEC0B2CF3D3}" type="presParOf" srcId="{551EC4E6-AE1D-DD43-B7C4-D7EFBEA2E636}" destId="{973A71B1-22F8-3746-9783-BB442DE15816}" srcOrd="4" destOrd="0" presId="urn:microsoft.com/office/officeart/2008/layout/HorizontalMultiLevelHierarchy"/>
    <dgm:cxn modelId="{A9CFDE35-F6B4-7944-B2EB-43025383A847}" type="presParOf" srcId="{973A71B1-22F8-3746-9783-BB442DE15816}" destId="{836F6CA1-9891-AD49-8F4F-AA430C5500F3}" srcOrd="0" destOrd="0" presId="urn:microsoft.com/office/officeart/2008/layout/HorizontalMultiLevelHierarchy"/>
    <dgm:cxn modelId="{3BA92FB2-D9C6-5E40-AF09-807EAA9F65E0}" type="presParOf" srcId="{551EC4E6-AE1D-DD43-B7C4-D7EFBEA2E636}" destId="{0557944E-0743-F84A-A194-D42B2C41780A}" srcOrd="5" destOrd="0" presId="urn:microsoft.com/office/officeart/2008/layout/HorizontalMultiLevelHierarchy"/>
    <dgm:cxn modelId="{3427A37A-A8CC-7648-A3EE-D192E41D61A3}" type="presParOf" srcId="{0557944E-0743-F84A-A194-D42B2C41780A}" destId="{F0D54D65-E074-1846-BB17-24A3CDE4DB23}" srcOrd="0" destOrd="0" presId="urn:microsoft.com/office/officeart/2008/layout/HorizontalMultiLevelHierarchy"/>
    <dgm:cxn modelId="{5A5A0A70-1BEF-EE4C-B81D-0CE8BF020266}" type="presParOf" srcId="{0557944E-0743-F84A-A194-D42B2C41780A}" destId="{7C4CBA0A-9BC4-084E-9BF2-187FC530DF49}" srcOrd="1" destOrd="0" presId="urn:microsoft.com/office/officeart/2008/layout/HorizontalMultiLevelHierarchy"/>
    <dgm:cxn modelId="{CE50BAD6-E844-8145-9F12-C3E7677DC585}" type="presParOf" srcId="{551EC4E6-AE1D-DD43-B7C4-D7EFBEA2E636}" destId="{86E6FD9D-3F3D-C04B-9B95-5ECF875ADDDA}" srcOrd="6" destOrd="0" presId="urn:microsoft.com/office/officeart/2008/layout/HorizontalMultiLevelHierarchy"/>
    <dgm:cxn modelId="{7667618F-39F2-E34E-8DBD-DF7C61816497}" type="presParOf" srcId="{86E6FD9D-3F3D-C04B-9B95-5ECF875ADDDA}" destId="{7F7CE4B2-B406-B74E-B4D3-ECD4930F427A}" srcOrd="0" destOrd="0" presId="urn:microsoft.com/office/officeart/2008/layout/HorizontalMultiLevelHierarchy"/>
    <dgm:cxn modelId="{D1752844-3DC8-1A4E-BE09-0507F488C10C}" type="presParOf" srcId="{551EC4E6-AE1D-DD43-B7C4-D7EFBEA2E636}" destId="{33767652-5725-DF41-85F2-54B15A03A963}" srcOrd="7" destOrd="0" presId="urn:microsoft.com/office/officeart/2008/layout/HorizontalMultiLevelHierarchy"/>
    <dgm:cxn modelId="{39A41374-88F5-B947-9C30-51141EAFBAFF}" type="presParOf" srcId="{33767652-5725-DF41-85F2-54B15A03A963}" destId="{D5CFE791-04E6-B742-A005-FAF93249D30D}" srcOrd="0" destOrd="0" presId="urn:microsoft.com/office/officeart/2008/layout/HorizontalMultiLevelHierarchy"/>
    <dgm:cxn modelId="{A837A164-FC0E-B74A-A8DC-90B76F6A975F}"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FB19FA2B-F108-E744-8D8B-83B00804C09A}" type="presOf" srcId="{2562A416-5985-E849-872E-04822FFDCFA8}" destId="{86E6FD9D-3F3D-C04B-9B95-5ECF875ADDDA}" srcOrd="0"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C6BE8FFF-2623-6145-8620-01D916FA1BE8}" type="presOf" srcId="{A73DCD64-89DF-3E4C-9543-0D417B51464E}" destId="{F726EDD3-E670-9B47-8786-4F599884289D}" srcOrd="1" destOrd="0" presId="urn:microsoft.com/office/officeart/2008/layout/HorizontalMultiLevelHierarchy"/>
    <dgm:cxn modelId="{29AB2065-126A-7A4C-88CD-06C1CFBE95E4}" type="presOf" srcId="{2EFE4671-8583-3540-9262-1FC578B666F4}" destId="{3013142F-A3C7-F746-853E-2CA8B540A8DE}" srcOrd="0" destOrd="0" presId="urn:microsoft.com/office/officeart/2008/layout/HorizontalMultiLevelHierarchy"/>
    <dgm:cxn modelId="{6C9D9A52-1EB3-E741-8700-0EB05E37C995}" type="presOf" srcId="{DD5BF61D-B843-C744-B9A9-3312A1287EF4}" destId="{C852AF5D-E3CA-F844-B775-08DD6E6FB940}" srcOrd="0" destOrd="0" presId="urn:microsoft.com/office/officeart/2008/layout/HorizontalMultiLevelHierarchy"/>
    <dgm:cxn modelId="{D5D8B8BC-71C3-C642-BD2A-3071324D4D9A}" type="presOf" srcId="{3B28FE06-6470-4D42-B175-9618125811B1}" destId="{F0D54D65-E074-1846-BB17-24A3CDE4DB23}" srcOrd="0" destOrd="0" presId="urn:microsoft.com/office/officeart/2008/layout/HorizontalMultiLevelHierarchy"/>
    <dgm:cxn modelId="{5DEC360C-AE46-124C-A854-1761FCFB0FC7}" type="presOf" srcId="{CC08C8E7-D5AB-9C4F-A78B-4A8C57EB2D22}" destId="{7111AE39-B455-7C4D-91F4-9E37E3822D07}" srcOrd="0" destOrd="0" presId="urn:microsoft.com/office/officeart/2008/layout/HorizontalMultiLevelHierarchy"/>
    <dgm:cxn modelId="{DBD004AD-4B57-A545-9970-878C8D15E90C}" type="presOf" srcId="{A73DCD64-89DF-3E4C-9543-0D417B51464E}" destId="{082A771F-69AF-7C4C-86CB-DF1CD8CB6581}" srcOrd="0" destOrd="0" presId="urn:microsoft.com/office/officeart/2008/layout/HorizontalMultiLevelHierarchy"/>
    <dgm:cxn modelId="{FB05630E-A533-0F47-A986-696690EC267D}" type="presOf" srcId="{BDC2CFA9-99C6-8347-9628-F8B57513FB8C}" destId="{7A2CD5A7-70D6-DE44-803D-0740544CB367}" srcOrd="1" destOrd="0" presId="urn:microsoft.com/office/officeart/2008/layout/HorizontalMultiLevelHierarchy"/>
    <dgm:cxn modelId="{20093F6E-2829-6C42-A6E6-B8ABD277B23C}" type="presOf" srcId="{773FD5F0-F007-F148-886B-86E72F86266E}" destId="{D3E2E567-EC04-E743-9B8C-985408EA1058}" srcOrd="0" destOrd="0" presId="urn:microsoft.com/office/officeart/2008/layout/HorizontalMultiLevelHierarchy"/>
    <dgm:cxn modelId="{5EC2F390-D58D-4B44-9801-0557922BF684}" type="presOf" srcId="{BDC2CFA9-99C6-8347-9628-F8B57513FB8C}" destId="{93180932-306E-E545-95F9-2A5635FDC9F1}" srcOrd="0" destOrd="0" presId="urn:microsoft.com/office/officeart/2008/layout/HorizontalMultiLevelHierarchy"/>
    <dgm:cxn modelId="{D4DCDAA5-E357-DD49-9906-BF3C16EE3362}" type="presOf" srcId="{2562A416-5985-E849-872E-04822FFDCFA8}" destId="{7F7CE4B2-B406-B74E-B4D3-ECD4930F427A}" srcOrd="1" destOrd="0" presId="urn:microsoft.com/office/officeart/2008/layout/HorizontalMultiLevelHierarchy"/>
    <dgm:cxn modelId="{D58A477A-D072-9843-B33C-8F9CEAD8B548}" type="presOf" srcId="{3202DDE1-8BAA-B84C-98CA-E1193215494D}" destId="{D5CFE791-04E6-B742-A005-FAF93249D30D}"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CD68E909-3627-DD4C-B66A-4A6F245C7084}" type="presOf" srcId="{92261284-C391-F14C-89B8-5ECE3F39BFC4}" destId="{836F6CA1-9891-AD49-8F4F-AA430C5500F3}"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B91B353A-89E0-2F46-AED8-4671FFF39A21}" type="presOf" srcId="{92261284-C391-F14C-89B8-5ECE3F39BFC4}" destId="{973A71B1-22F8-3746-9783-BB442DE15816}" srcOrd="0" destOrd="0" presId="urn:microsoft.com/office/officeart/2008/layout/HorizontalMultiLevelHierarchy"/>
    <dgm:cxn modelId="{0F4403ED-AB96-FC4D-BA8E-6B7C628DA89C}" type="presParOf" srcId="{3013142F-A3C7-F746-853E-2CA8B540A8DE}" destId="{B764B132-0961-414E-B6FA-FB0C6C1C6CED}" srcOrd="0" destOrd="0" presId="urn:microsoft.com/office/officeart/2008/layout/HorizontalMultiLevelHierarchy"/>
    <dgm:cxn modelId="{45C283E4-3BFB-BA41-8ACA-A748133AA6F8}" type="presParOf" srcId="{B764B132-0961-414E-B6FA-FB0C6C1C6CED}" destId="{7111AE39-B455-7C4D-91F4-9E37E3822D07}" srcOrd="0" destOrd="0" presId="urn:microsoft.com/office/officeart/2008/layout/HorizontalMultiLevelHierarchy"/>
    <dgm:cxn modelId="{4E7A3032-B288-5E4B-957A-A6B250048D09}" type="presParOf" srcId="{B764B132-0961-414E-B6FA-FB0C6C1C6CED}" destId="{551EC4E6-AE1D-DD43-B7C4-D7EFBEA2E636}" srcOrd="1" destOrd="0" presId="urn:microsoft.com/office/officeart/2008/layout/HorizontalMultiLevelHierarchy"/>
    <dgm:cxn modelId="{CADC16B9-1A5F-5140-AE53-3AD4B73962C5}" type="presParOf" srcId="{551EC4E6-AE1D-DD43-B7C4-D7EFBEA2E636}" destId="{082A771F-69AF-7C4C-86CB-DF1CD8CB6581}" srcOrd="0" destOrd="0" presId="urn:microsoft.com/office/officeart/2008/layout/HorizontalMultiLevelHierarchy"/>
    <dgm:cxn modelId="{61EE9296-408C-1E4D-9959-BA3AEE72B8F3}" type="presParOf" srcId="{082A771F-69AF-7C4C-86CB-DF1CD8CB6581}" destId="{F726EDD3-E670-9B47-8786-4F599884289D}" srcOrd="0" destOrd="0" presId="urn:microsoft.com/office/officeart/2008/layout/HorizontalMultiLevelHierarchy"/>
    <dgm:cxn modelId="{4C46C5D7-ADFA-604D-9520-B14059FC889A}" type="presParOf" srcId="{551EC4E6-AE1D-DD43-B7C4-D7EFBEA2E636}" destId="{7B40AE63-0EA3-0747-BCE5-5F3AB0355BF2}" srcOrd="1" destOrd="0" presId="urn:microsoft.com/office/officeart/2008/layout/HorizontalMultiLevelHierarchy"/>
    <dgm:cxn modelId="{C4B3DDF4-7892-E540-85B4-AAA9A7B4D6CC}" type="presParOf" srcId="{7B40AE63-0EA3-0747-BCE5-5F3AB0355BF2}" destId="{C852AF5D-E3CA-F844-B775-08DD6E6FB940}" srcOrd="0" destOrd="0" presId="urn:microsoft.com/office/officeart/2008/layout/HorizontalMultiLevelHierarchy"/>
    <dgm:cxn modelId="{E47C6515-6EBB-F048-B04D-823971A2AE0F}" type="presParOf" srcId="{7B40AE63-0EA3-0747-BCE5-5F3AB0355BF2}" destId="{30463D07-8E7F-3146-97CE-76CE82648742}" srcOrd="1" destOrd="0" presId="urn:microsoft.com/office/officeart/2008/layout/HorizontalMultiLevelHierarchy"/>
    <dgm:cxn modelId="{E908F9A3-E1E1-AA4C-B92C-2550521A7401}" type="presParOf" srcId="{551EC4E6-AE1D-DD43-B7C4-D7EFBEA2E636}" destId="{93180932-306E-E545-95F9-2A5635FDC9F1}" srcOrd="2" destOrd="0" presId="urn:microsoft.com/office/officeart/2008/layout/HorizontalMultiLevelHierarchy"/>
    <dgm:cxn modelId="{AFB66864-54B0-D94F-89D7-ADD273636098}" type="presParOf" srcId="{93180932-306E-E545-95F9-2A5635FDC9F1}" destId="{7A2CD5A7-70D6-DE44-803D-0740544CB367}" srcOrd="0" destOrd="0" presId="urn:microsoft.com/office/officeart/2008/layout/HorizontalMultiLevelHierarchy"/>
    <dgm:cxn modelId="{5D9ABDBC-7CE3-B142-98B5-1B806F54C4E5}" type="presParOf" srcId="{551EC4E6-AE1D-DD43-B7C4-D7EFBEA2E636}" destId="{A0C9905E-6DBF-7645-94A7-C4BCDADC46B9}" srcOrd="3" destOrd="0" presId="urn:microsoft.com/office/officeart/2008/layout/HorizontalMultiLevelHierarchy"/>
    <dgm:cxn modelId="{D5B3DE7E-558B-3A43-BD3E-924CB6D34165}" type="presParOf" srcId="{A0C9905E-6DBF-7645-94A7-C4BCDADC46B9}" destId="{D3E2E567-EC04-E743-9B8C-985408EA1058}" srcOrd="0" destOrd="0" presId="urn:microsoft.com/office/officeart/2008/layout/HorizontalMultiLevelHierarchy"/>
    <dgm:cxn modelId="{8E818CD6-C698-004B-B230-25749C6E300F}" type="presParOf" srcId="{A0C9905E-6DBF-7645-94A7-C4BCDADC46B9}" destId="{1488A531-D252-B440-B1DA-4363F37F8970}" srcOrd="1" destOrd="0" presId="urn:microsoft.com/office/officeart/2008/layout/HorizontalMultiLevelHierarchy"/>
    <dgm:cxn modelId="{8CE731B3-FCCA-CE40-BA0A-B28601DA4FFE}" type="presParOf" srcId="{551EC4E6-AE1D-DD43-B7C4-D7EFBEA2E636}" destId="{973A71B1-22F8-3746-9783-BB442DE15816}" srcOrd="4" destOrd="0" presId="urn:microsoft.com/office/officeart/2008/layout/HorizontalMultiLevelHierarchy"/>
    <dgm:cxn modelId="{2B11A2A4-EAD8-9E4B-B77A-B259346506DE}" type="presParOf" srcId="{973A71B1-22F8-3746-9783-BB442DE15816}" destId="{836F6CA1-9891-AD49-8F4F-AA430C5500F3}" srcOrd="0" destOrd="0" presId="urn:microsoft.com/office/officeart/2008/layout/HorizontalMultiLevelHierarchy"/>
    <dgm:cxn modelId="{EBF60C1D-089F-7349-B5E1-89553537093C}" type="presParOf" srcId="{551EC4E6-AE1D-DD43-B7C4-D7EFBEA2E636}" destId="{0557944E-0743-F84A-A194-D42B2C41780A}" srcOrd="5" destOrd="0" presId="urn:microsoft.com/office/officeart/2008/layout/HorizontalMultiLevelHierarchy"/>
    <dgm:cxn modelId="{67984558-1739-1A4D-AC14-01E3169C9BAF}" type="presParOf" srcId="{0557944E-0743-F84A-A194-D42B2C41780A}" destId="{F0D54D65-E074-1846-BB17-24A3CDE4DB23}" srcOrd="0" destOrd="0" presId="urn:microsoft.com/office/officeart/2008/layout/HorizontalMultiLevelHierarchy"/>
    <dgm:cxn modelId="{E01CDA80-42DE-5F4C-B7B7-5EAB1479FAAE}" type="presParOf" srcId="{0557944E-0743-F84A-A194-D42B2C41780A}" destId="{7C4CBA0A-9BC4-084E-9BF2-187FC530DF49}" srcOrd="1" destOrd="0" presId="urn:microsoft.com/office/officeart/2008/layout/HorizontalMultiLevelHierarchy"/>
    <dgm:cxn modelId="{7F7DA157-4EE9-714E-B2B7-F60BBF5A3E0D}" type="presParOf" srcId="{551EC4E6-AE1D-DD43-B7C4-D7EFBEA2E636}" destId="{86E6FD9D-3F3D-C04B-9B95-5ECF875ADDDA}" srcOrd="6" destOrd="0" presId="urn:microsoft.com/office/officeart/2008/layout/HorizontalMultiLevelHierarchy"/>
    <dgm:cxn modelId="{16496C93-33EB-E242-A8AE-1147B48BD6F2}" type="presParOf" srcId="{86E6FD9D-3F3D-C04B-9B95-5ECF875ADDDA}" destId="{7F7CE4B2-B406-B74E-B4D3-ECD4930F427A}" srcOrd="0" destOrd="0" presId="urn:microsoft.com/office/officeart/2008/layout/HorizontalMultiLevelHierarchy"/>
    <dgm:cxn modelId="{9DF130BD-3311-3648-8ACA-75191765EF5B}" type="presParOf" srcId="{551EC4E6-AE1D-DD43-B7C4-D7EFBEA2E636}" destId="{33767652-5725-DF41-85F2-54B15A03A963}" srcOrd="7" destOrd="0" presId="urn:microsoft.com/office/officeart/2008/layout/HorizontalMultiLevelHierarchy"/>
    <dgm:cxn modelId="{5CE9DD07-6E51-E442-A11D-EA10CC124295}" type="presParOf" srcId="{33767652-5725-DF41-85F2-54B15A03A963}" destId="{D5CFE791-04E6-B742-A005-FAF93249D30D}" srcOrd="0" destOrd="0" presId="urn:microsoft.com/office/officeart/2008/layout/HorizontalMultiLevelHierarchy"/>
    <dgm:cxn modelId="{492488A0-A65C-F249-90EB-F8E1BD6A1245}"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724546B0-071D-B141-BC3F-266E7CB2035D}" srcId="{CC08C8E7-D5AB-9C4F-A78B-4A8C57EB2D22}" destId="{3202DDE1-8BAA-B84C-98CA-E1193215494D}" srcOrd="3" destOrd="0" parTransId="{2562A416-5985-E849-872E-04822FFDCFA8}" sibTransId="{D31F9BA6-100E-E049-AD58-D53F7A7E5616}"/>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8ECE9796-A3CA-514D-B53B-E769F43D3E84}" type="presOf" srcId="{773FD5F0-F007-F148-886B-86E72F86266E}" destId="{D3E2E567-EC04-E743-9B8C-985408EA1058}" srcOrd="0" destOrd="0" presId="urn:microsoft.com/office/officeart/2008/layout/HorizontalMultiLevelHierarchy"/>
    <dgm:cxn modelId="{1B7957AD-9247-E04B-91DA-B1C267EA8E02}" type="presOf" srcId="{92261284-C391-F14C-89B8-5ECE3F39BFC4}" destId="{973A71B1-22F8-3746-9783-BB442DE15816}" srcOrd="0" destOrd="0" presId="urn:microsoft.com/office/officeart/2008/layout/HorizontalMultiLevelHierarchy"/>
    <dgm:cxn modelId="{387FFC72-02B4-0746-8EF5-0638FA7F11A1}" type="presOf" srcId="{BDC2CFA9-99C6-8347-9628-F8B57513FB8C}" destId="{93180932-306E-E545-95F9-2A5635FDC9F1}" srcOrd="0" destOrd="0" presId="urn:microsoft.com/office/officeart/2008/layout/HorizontalMultiLevelHierarchy"/>
    <dgm:cxn modelId="{195C270B-D583-C643-8DF6-95695EE4B3F5}" type="presOf" srcId="{2EFE4671-8583-3540-9262-1FC578B666F4}" destId="{3013142F-A3C7-F746-853E-2CA8B540A8DE}" srcOrd="0" destOrd="0" presId="urn:microsoft.com/office/officeart/2008/layout/HorizontalMultiLevelHierarchy"/>
    <dgm:cxn modelId="{425F93F3-EFBB-D14D-BFCC-F09625DDB7F0}" type="presOf" srcId="{A73DCD64-89DF-3E4C-9543-0D417B51464E}" destId="{082A771F-69AF-7C4C-86CB-DF1CD8CB6581}" srcOrd="0" destOrd="0" presId="urn:microsoft.com/office/officeart/2008/layout/HorizontalMultiLevelHierarchy"/>
    <dgm:cxn modelId="{32610F66-0CAA-364D-AED3-C0C4A560945D}" type="presOf" srcId="{92261284-C391-F14C-89B8-5ECE3F39BFC4}" destId="{836F6CA1-9891-AD49-8F4F-AA430C5500F3}" srcOrd="1" destOrd="0" presId="urn:microsoft.com/office/officeart/2008/layout/HorizontalMultiLevelHierarchy"/>
    <dgm:cxn modelId="{EBF9F15E-1568-A741-8F59-32EFCE50007C}" type="presOf" srcId="{2562A416-5985-E849-872E-04822FFDCFA8}" destId="{86E6FD9D-3F3D-C04B-9B95-5ECF875ADDDA}" srcOrd="0" destOrd="0" presId="urn:microsoft.com/office/officeart/2008/layout/HorizontalMultiLevelHierarchy"/>
    <dgm:cxn modelId="{ABFE0C61-109D-B441-85A2-A05DBBE79F26}" type="presOf" srcId="{DD5BF61D-B843-C744-B9A9-3312A1287EF4}" destId="{C852AF5D-E3CA-F844-B775-08DD6E6FB940}" srcOrd="0" destOrd="0" presId="urn:microsoft.com/office/officeart/2008/layout/HorizontalMultiLevelHierarchy"/>
    <dgm:cxn modelId="{F0C86791-F0B7-B24F-8889-65F9A57B4597}" type="presOf" srcId="{3202DDE1-8BAA-B84C-98CA-E1193215494D}" destId="{D5CFE791-04E6-B742-A005-FAF93249D30D}" srcOrd="0" destOrd="0" presId="urn:microsoft.com/office/officeart/2008/layout/HorizontalMultiLevelHierarchy"/>
    <dgm:cxn modelId="{89021C90-9559-D743-BFA5-A4BACAB15C96}" type="presOf" srcId="{A73DCD64-89DF-3E4C-9543-0D417B51464E}" destId="{F726EDD3-E670-9B47-8786-4F599884289D}" srcOrd="1"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C197D0E8-BC35-2046-9EDC-8B99C763DB84}" type="presOf" srcId="{2562A416-5985-E849-872E-04822FFDCFA8}" destId="{7F7CE4B2-B406-B74E-B4D3-ECD4930F427A}" srcOrd="1" destOrd="0" presId="urn:microsoft.com/office/officeart/2008/layout/HorizontalMultiLevelHierarchy"/>
    <dgm:cxn modelId="{5AFE66A2-E33F-EF48-9177-E71D04C6074B}" type="presOf" srcId="{3B28FE06-6470-4D42-B175-9618125811B1}" destId="{F0D54D65-E074-1846-BB17-24A3CDE4DB23}"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7E116F7F-2636-FD48-A345-4A3E557702D4}" type="presOf" srcId="{CC08C8E7-D5AB-9C4F-A78B-4A8C57EB2D22}" destId="{7111AE39-B455-7C4D-91F4-9E37E3822D07}" srcOrd="0" destOrd="0" presId="urn:microsoft.com/office/officeart/2008/layout/HorizontalMultiLevelHierarchy"/>
    <dgm:cxn modelId="{CC0A6E2F-54EA-FA47-A90F-2C69F7D9C538}" type="presOf" srcId="{BDC2CFA9-99C6-8347-9628-F8B57513FB8C}" destId="{7A2CD5A7-70D6-DE44-803D-0740544CB367}" srcOrd="1" destOrd="0" presId="urn:microsoft.com/office/officeart/2008/layout/HorizontalMultiLevelHierarchy"/>
    <dgm:cxn modelId="{A3864BB7-9E03-C84A-8834-8CDB94068EEF}" type="presParOf" srcId="{3013142F-A3C7-F746-853E-2CA8B540A8DE}" destId="{B764B132-0961-414E-B6FA-FB0C6C1C6CED}" srcOrd="0" destOrd="0" presId="urn:microsoft.com/office/officeart/2008/layout/HorizontalMultiLevelHierarchy"/>
    <dgm:cxn modelId="{C6DCE4A3-9D7A-FD49-A7B8-B31654DAB80D}" type="presParOf" srcId="{B764B132-0961-414E-B6FA-FB0C6C1C6CED}" destId="{7111AE39-B455-7C4D-91F4-9E37E3822D07}" srcOrd="0" destOrd="0" presId="urn:microsoft.com/office/officeart/2008/layout/HorizontalMultiLevelHierarchy"/>
    <dgm:cxn modelId="{2A1A8A97-8EF5-5947-B2D5-D27AD7D45B81}" type="presParOf" srcId="{B764B132-0961-414E-B6FA-FB0C6C1C6CED}" destId="{551EC4E6-AE1D-DD43-B7C4-D7EFBEA2E636}" srcOrd="1" destOrd="0" presId="urn:microsoft.com/office/officeart/2008/layout/HorizontalMultiLevelHierarchy"/>
    <dgm:cxn modelId="{03EED9D8-7619-174B-A3AC-FE6836DC8DF2}" type="presParOf" srcId="{551EC4E6-AE1D-DD43-B7C4-D7EFBEA2E636}" destId="{082A771F-69AF-7C4C-86CB-DF1CD8CB6581}" srcOrd="0" destOrd="0" presId="urn:microsoft.com/office/officeart/2008/layout/HorizontalMultiLevelHierarchy"/>
    <dgm:cxn modelId="{6D302E22-FD39-2F4A-B779-10A478B4C925}" type="presParOf" srcId="{082A771F-69AF-7C4C-86CB-DF1CD8CB6581}" destId="{F726EDD3-E670-9B47-8786-4F599884289D}" srcOrd="0" destOrd="0" presId="urn:microsoft.com/office/officeart/2008/layout/HorizontalMultiLevelHierarchy"/>
    <dgm:cxn modelId="{2C7E5236-CE5C-6248-B2C6-4BB81742680A}" type="presParOf" srcId="{551EC4E6-AE1D-DD43-B7C4-D7EFBEA2E636}" destId="{7B40AE63-0EA3-0747-BCE5-5F3AB0355BF2}" srcOrd="1" destOrd="0" presId="urn:microsoft.com/office/officeart/2008/layout/HorizontalMultiLevelHierarchy"/>
    <dgm:cxn modelId="{6F082F76-F9C6-4A46-8112-E4898C0C4C8C}" type="presParOf" srcId="{7B40AE63-0EA3-0747-BCE5-5F3AB0355BF2}" destId="{C852AF5D-E3CA-F844-B775-08DD6E6FB940}" srcOrd="0" destOrd="0" presId="urn:microsoft.com/office/officeart/2008/layout/HorizontalMultiLevelHierarchy"/>
    <dgm:cxn modelId="{9E8E9972-A57A-9347-8597-FE1DA932750E}" type="presParOf" srcId="{7B40AE63-0EA3-0747-BCE5-5F3AB0355BF2}" destId="{30463D07-8E7F-3146-97CE-76CE82648742}" srcOrd="1" destOrd="0" presId="urn:microsoft.com/office/officeart/2008/layout/HorizontalMultiLevelHierarchy"/>
    <dgm:cxn modelId="{9D681D2D-873C-2F45-A27B-8781246A94D9}" type="presParOf" srcId="{551EC4E6-AE1D-DD43-B7C4-D7EFBEA2E636}" destId="{93180932-306E-E545-95F9-2A5635FDC9F1}" srcOrd="2" destOrd="0" presId="urn:microsoft.com/office/officeart/2008/layout/HorizontalMultiLevelHierarchy"/>
    <dgm:cxn modelId="{C3EAA7D6-70D0-B64F-9FF2-CF1C3F98AE03}" type="presParOf" srcId="{93180932-306E-E545-95F9-2A5635FDC9F1}" destId="{7A2CD5A7-70D6-DE44-803D-0740544CB367}" srcOrd="0" destOrd="0" presId="urn:microsoft.com/office/officeart/2008/layout/HorizontalMultiLevelHierarchy"/>
    <dgm:cxn modelId="{9F3B6131-7669-BA41-9879-11213130D73D}" type="presParOf" srcId="{551EC4E6-AE1D-DD43-B7C4-D7EFBEA2E636}" destId="{A0C9905E-6DBF-7645-94A7-C4BCDADC46B9}" srcOrd="3" destOrd="0" presId="urn:microsoft.com/office/officeart/2008/layout/HorizontalMultiLevelHierarchy"/>
    <dgm:cxn modelId="{323A3851-EE62-4B49-98B9-77CDB3DB1EE3}" type="presParOf" srcId="{A0C9905E-6DBF-7645-94A7-C4BCDADC46B9}" destId="{D3E2E567-EC04-E743-9B8C-985408EA1058}" srcOrd="0" destOrd="0" presId="urn:microsoft.com/office/officeart/2008/layout/HorizontalMultiLevelHierarchy"/>
    <dgm:cxn modelId="{73317B93-1E41-0046-B4A4-0459842EE1FA}" type="presParOf" srcId="{A0C9905E-6DBF-7645-94A7-C4BCDADC46B9}" destId="{1488A531-D252-B440-B1DA-4363F37F8970}" srcOrd="1" destOrd="0" presId="urn:microsoft.com/office/officeart/2008/layout/HorizontalMultiLevelHierarchy"/>
    <dgm:cxn modelId="{E5F033BF-CDDF-E640-AE16-FF8904D9EC39}" type="presParOf" srcId="{551EC4E6-AE1D-DD43-B7C4-D7EFBEA2E636}" destId="{973A71B1-22F8-3746-9783-BB442DE15816}" srcOrd="4" destOrd="0" presId="urn:microsoft.com/office/officeart/2008/layout/HorizontalMultiLevelHierarchy"/>
    <dgm:cxn modelId="{1DF23018-4292-D34D-ABE6-768FAB5E55B4}" type="presParOf" srcId="{973A71B1-22F8-3746-9783-BB442DE15816}" destId="{836F6CA1-9891-AD49-8F4F-AA430C5500F3}" srcOrd="0" destOrd="0" presId="urn:microsoft.com/office/officeart/2008/layout/HorizontalMultiLevelHierarchy"/>
    <dgm:cxn modelId="{BC106FBF-36CE-014E-980D-B9331BCBBB36}" type="presParOf" srcId="{551EC4E6-AE1D-DD43-B7C4-D7EFBEA2E636}" destId="{0557944E-0743-F84A-A194-D42B2C41780A}" srcOrd="5" destOrd="0" presId="urn:microsoft.com/office/officeart/2008/layout/HorizontalMultiLevelHierarchy"/>
    <dgm:cxn modelId="{6BF71989-E9EB-6242-9D24-8733B87843E1}" type="presParOf" srcId="{0557944E-0743-F84A-A194-D42B2C41780A}" destId="{F0D54D65-E074-1846-BB17-24A3CDE4DB23}" srcOrd="0" destOrd="0" presId="urn:microsoft.com/office/officeart/2008/layout/HorizontalMultiLevelHierarchy"/>
    <dgm:cxn modelId="{869F6ACB-681E-0E46-822E-976B7EA78AFA}" type="presParOf" srcId="{0557944E-0743-F84A-A194-D42B2C41780A}" destId="{7C4CBA0A-9BC4-084E-9BF2-187FC530DF49}" srcOrd="1" destOrd="0" presId="urn:microsoft.com/office/officeart/2008/layout/HorizontalMultiLevelHierarchy"/>
    <dgm:cxn modelId="{B10B7EBE-0AB4-B047-A4C0-03DBA59B06C3}" type="presParOf" srcId="{551EC4E6-AE1D-DD43-B7C4-D7EFBEA2E636}" destId="{86E6FD9D-3F3D-C04B-9B95-5ECF875ADDDA}" srcOrd="6" destOrd="0" presId="urn:microsoft.com/office/officeart/2008/layout/HorizontalMultiLevelHierarchy"/>
    <dgm:cxn modelId="{B33348E3-5117-F646-8D77-5330682BD973}" type="presParOf" srcId="{86E6FD9D-3F3D-C04B-9B95-5ECF875ADDDA}" destId="{7F7CE4B2-B406-B74E-B4D3-ECD4930F427A}" srcOrd="0" destOrd="0" presId="urn:microsoft.com/office/officeart/2008/layout/HorizontalMultiLevelHierarchy"/>
    <dgm:cxn modelId="{89668776-4689-CF48-8445-D73B2776CB01}" type="presParOf" srcId="{551EC4E6-AE1D-DD43-B7C4-D7EFBEA2E636}" destId="{33767652-5725-DF41-85F2-54B15A03A963}" srcOrd="7" destOrd="0" presId="urn:microsoft.com/office/officeart/2008/layout/HorizontalMultiLevelHierarchy"/>
    <dgm:cxn modelId="{76C34D94-C445-A141-8DF2-F2539BC7BF00}" type="presParOf" srcId="{33767652-5725-DF41-85F2-54B15A03A963}" destId="{D5CFE791-04E6-B742-A005-FAF93249D30D}" srcOrd="0" destOrd="0" presId="urn:microsoft.com/office/officeart/2008/layout/HorizontalMultiLevelHierarchy"/>
    <dgm:cxn modelId="{40050B5E-35C6-5D42-8F58-F402D06A86EF}"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207FDBBA-D6D1-2A44-8242-4A79F0DD6D83}" type="presOf" srcId="{DD5BF61D-B843-C744-B9A9-3312A1287EF4}" destId="{C852AF5D-E3CA-F844-B775-08DD6E6FB940}" srcOrd="0"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D6FF61F4-2E70-2445-B362-FDF5936BBC6B}" srcId="{CC08C8E7-D5AB-9C4F-A78B-4A8C57EB2D22}" destId="{773FD5F0-F007-F148-886B-86E72F86266E}" srcOrd="1" destOrd="0" parTransId="{BDC2CFA9-99C6-8347-9628-F8B57513FB8C}" sibTransId="{9458031D-FD27-D841-9D56-100BE85B229D}"/>
    <dgm:cxn modelId="{6082CD3C-146F-6542-9F3A-616382919D77}" type="presOf" srcId="{CC08C8E7-D5AB-9C4F-A78B-4A8C57EB2D22}" destId="{7111AE39-B455-7C4D-91F4-9E37E3822D07}" srcOrd="0" destOrd="0" presId="urn:microsoft.com/office/officeart/2008/layout/HorizontalMultiLevelHierarchy"/>
    <dgm:cxn modelId="{8201746F-132F-8E45-B3F4-BCCB43203853}" type="presOf" srcId="{BDC2CFA9-99C6-8347-9628-F8B57513FB8C}" destId="{93180932-306E-E545-95F9-2A5635FDC9F1}"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6FE78CD8-F62E-624B-95DF-7651351AC5BA}" type="presOf" srcId="{A73DCD64-89DF-3E4C-9543-0D417B51464E}" destId="{F726EDD3-E670-9B47-8786-4F599884289D}" srcOrd="1" destOrd="0" presId="urn:microsoft.com/office/officeart/2008/layout/HorizontalMultiLevelHierarchy"/>
    <dgm:cxn modelId="{11BF0890-D834-2E43-AEEE-9BEF1DC8207F}" type="presOf" srcId="{2EFE4671-8583-3540-9262-1FC578B666F4}" destId="{3013142F-A3C7-F746-853E-2CA8B540A8DE}" srcOrd="0" destOrd="0" presId="urn:microsoft.com/office/officeart/2008/layout/HorizontalMultiLevelHierarchy"/>
    <dgm:cxn modelId="{E759BCAF-715B-D546-868B-6DB33FC5BAA7}" type="presOf" srcId="{92261284-C391-F14C-89B8-5ECE3F39BFC4}" destId="{973A71B1-22F8-3746-9783-BB442DE15816}" srcOrd="0" destOrd="0" presId="urn:microsoft.com/office/officeart/2008/layout/HorizontalMultiLevelHierarchy"/>
    <dgm:cxn modelId="{C6A12BC1-D47D-CA47-B0A9-2473F42A3A9E}" type="presOf" srcId="{BDC2CFA9-99C6-8347-9628-F8B57513FB8C}" destId="{7A2CD5A7-70D6-DE44-803D-0740544CB367}" srcOrd="1" destOrd="0" presId="urn:microsoft.com/office/officeart/2008/layout/HorizontalMultiLevelHierarchy"/>
    <dgm:cxn modelId="{14455B89-E10C-A647-933C-EE9B86D1AD66}" type="presOf" srcId="{A73DCD64-89DF-3E4C-9543-0D417B51464E}" destId="{082A771F-69AF-7C4C-86CB-DF1CD8CB6581}" srcOrd="0" destOrd="0" presId="urn:microsoft.com/office/officeart/2008/layout/HorizontalMultiLevelHierarchy"/>
    <dgm:cxn modelId="{B882AFD5-75B4-CE45-A6ED-CCE217BC57B0}" type="presOf" srcId="{2562A416-5985-E849-872E-04822FFDCFA8}" destId="{86E6FD9D-3F3D-C04B-9B95-5ECF875ADDDA}" srcOrd="0" destOrd="0" presId="urn:microsoft.com/office/officeart/2008/layout/HorizontalMultiLevelHierarchy"/>
    <dgm:cxn modelId="{86AF5E76-41C2-C241-A4F8-B1118286BB00}" type="presOf" srcId="{773FD5F0-F007-F148-886B-86E72F86266E}" destId="{D3E2E567-EC04-E743-9B8C-985408EA1058}" srcOrd="0" destOrd="0" presId="urn:microsoft.com/office/officeart/2008/layout/HorizontalMultiLevelHierarchy"/>
    <dgm:cxn modelId="{55F48833-20D1-7D49-A7BD-61E9E618B756}" type="presOf" srcId="{2562A416-5985-E849-872E-04822FFDCFA8}" destId="{7F7CE4B2-B406-B74E-B4D3-ECD4930F427A}" srcOrd="1" destOrd="0" presId="urn:microsoft.com/office/officeart/2008/layout/HorizontalMultiLevelHierarchy"/>
    <dgm:cxn modelId="{1D8C107C-7757-094E-8185-66085E9F10BF}" type="presOf" srcId="{3202DDE1-8BAA-B84C-98CA-E1193215494D}" destId="{D5CFE791-04E6-B742-A005-FAF93249D30D}"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6B349B85-FAD1-674B-B8B2-0E7948A4FBC9}" type="presOf" srcId="{92261284-C391-F14C-89B8-5ECE3F39BFC4}" destId="{836F6CA1-9891-AD49-8F4F-AA430C5500F3}" srcOrd="1" destOrd="0" presId="urn:microsoft.com/office/officeart/2008/layout/HorizontalMultiLevelHierarchy"/>
    <dgm:cxn modelId="{46DF975C-27AB-4C46-9A18-A4B5C3B6D959}" type="presOf" srcId="{3B28FE06-6470-4D42-B175-9618125811B1}" destId="{F0D54D65-E074-1846-BB17-24A3CDE4DB23}"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3542730C-8910-8F41-A9FD-35A814FC666D}" type="presParOf" srcId="{3013142F-A3C7-F746-853E-2CA8B540A8DE}" destId="{B764B132-0961-414E-B6FA-FB0C6C1C6CED}" srcOrd="0" destOrd="0" presId="urn:microsoft.com/office/officeart/2008/layout/HorizontalMultiLevelHierarchy"/>
    <dgm:cxn modelId="{12ADE2AB-1522-9D4D-ACBD-43F58FAC7718}" type="presParOf" srcId="{B764B132-0961-414E-B6FA-FB0C6C1C6CED}" destId="{7111AE39-B455-7C4D-91F4-9E37E3822D07}" srcOrd="0" destOrd="0" presId="urn:microsoft.com/office/officeart/2008/layout/HorizontalMultiLevelHierarchy"/>
    <dgm:cxn modelId="{7C4E96E3-CEE9-464C-A6EB-DDF5B6AB36DC}" type="presParOf" srcId="{B764B132-0961-414E-B6FA-FB0C6C1C6CED}" destId="{551EC4E6-AE1D-DD43-B7C4-D7EFBEA2E636}" srcOrd="1" destOrd="0" presId="urn:microsoft.com/office/officeart/2008/layout/HorizontalMultiLevelHierarchy"/>
    <dgm:cxn modelId="{19DB6D33-4788-3241-8F61-AA79EBA303E0}" type="presParOf" srcId="{551EC4E6-AE1D-DD43-B7C4-D7EFBEA2E636}" destId="{082A771F-69AF-7C4C-86CB-DF1CD8CB6581}" srcOrd="0" destOrd="0" presId="urn:microsoft.com/office/officeart/2008/layout/HorizontalMultiLevelHierarchy"/>
    <dgm:cxn modelId="{91C625BD-AF18-E24D-B8CB-637377CC8CF5}" type="presParOf" srcId="{082A771F-69AF-7C4C-86CB-DF1CD8CB6581}" destId="{F726EDD3-E670-9B47-8786-4F599884289D}" srcOrd="0" destOrd="0" presId="urn:microsoft.com/office/officeart/2008/layout/HorizontalMultiLevelHierarchy"/>
    <dgm:cxn modelId="{D228DCC3-7BDB-1749-B299-28E1B0CF1374}" type="presParOf" srcId="{551EC4E6-AE1D-DD43-B7C4-D7EFBEA2E636}" destId="{7B40AE63-0EA3-0747-BCE5-5F3AB0355BF2}" srcOrd="1" destOrd="0" presId="urn:microsoft.com/office/officeart/2008/layout/HorizontalMultiLevelHierarchy"/>
    <dgm:cxn modelId="{A03753B3-618C-9642-BBF2-A5039AFC45F4}" type="presParOf" srcId="{7B40AE63-0EA3-0747-BCE5-5F3AB0355BF2}" destId="{C852AF5D-E3CA-F844-B775-08DD6E6FB940}" srcOrd="0" destOrd="0" presId="urn:microsoft.com/office/officeart/2008/layout/HorizontalMultiLevelHierarchy"/>
    <dgm:cxn modelId="{6F4A0B17-7DA4-FE40-A219-AA9CF261DC9A}" type="presParOf" srcId="{7B40AE63-0EA3-0747-BCE5-5F3AB0355BF2}" destId="{30463D07-8E7F-3146-97CE-76CE82648742}" srcOrd="1" destOrd="0" presId="urn:microsoft.com/office/officeart/2008/layout/HorizontalMultiLevelHierarchy"/>
    <dgm:cxn modelId="{AA999970-769C-8149-908C-986F1585E263}" type="presParOf" srcId="{551EC4E6-AE1D-DD43-B7C4-D7EFBEA2E636}" destId="{93180932-306E-E545-95F9-2A5635FDC9F1}" srcOrd="2" destOrd="0" presId="urn:microsoft.com/office/officeart/2008/layout/HorizontalMultiLevelHierarchy"/>
    <dgm:cxn modelId="{C4F38E8D-9B95-4349-8AF6-BBD31C657A2A}" type="presParOf" srcId="{93180932-306E-E545-95F9-2A5635FDC9F1}" destId="{7A2CD5A7-70D6-DE44-803D-0740544CB367}" srcOrd="0" destOrd="0" presId="urn:microsoft.com/office/officeart/2008/layout/HorizontalMultiLevelHierarchy"/>
    <dgm:cxn modelId="{115C9987-DE24-8941-A8E9-ADB31A0C819D}" type="presParOf" srcId="{551EC4E6-AE1D-DD43-B7C4-D7EFBEA2E636}" destId="{A0C9905E-6DBF-7645-94A7-C4BCDADC46B9}" srcOrd="3" destOrd="0" presId="urn:microsoft.com/office/officeart/2008/layout/HorizontalMultiLevelHierarchy"/>
    <dgm:cxn modelId="{C6AFA014-DB1C-2C4F-AADA-19EDC0194387}" type="presParOf" srcId="{A0C9905E-6DBF-7645-94A7-C4BCDADC46B9}" destId="{D3E2E567-EC04-E743-9B8C-985408EA1058}" srcOrd="0" destOrd="0" presId="urn:microsoft.com/office/officeart/2008/layout/HorizontalMultiLevelHierarchy"/>
    <dgm:cxn modelId="{91636C70-E9DD-AE48-9468-A82F7F3791DE}" type="presParOf" srcId="{A0C9905E-6DBF-7645-94A7-C4BCDADC46B9}" destId="{1488A531-D252-B440-B1DA-4363F37F8970}" srcOrd="1" destOrd="0" presId="urn:microsoft.com/office/officeart/2008/layout/HorizontalMultiLevelHierarchy"/>
    <dgm:cxn modelId="{2E1792BC-059B-204A-BBAD-96CA89CE91E8}" type="presParOf" srcId="{551EC4E6-AE1D-DD43-B7C4-D7EFBEA2E636}" destId="{973A71B1-22F8-3746-9783-BB442DE15816}" srcOrd="4" destOrd="0" presId="urn:microsoft.com/office/officeart/2008/layout/HorizontalMultiLevelHierarchy"/>
    <dgm:cxn modelId="{F2049CF1-7D40-0043-ADED-4AA64C4E87C1}" type="presParOf" srcId="{973A71B1-22F8-3746-9783-BB442DE15816}" destId="{836F6CA1-9891-AD49-8F4F-AA430C5500F3}" srcOrd="0" destOrd="0" presId="urn:microsoft.com/office/officeart/2008/layout/HorizontalMultiLevelHierarchy"/>
    <dgm:cxn modelId="{B4FA31A7-8CB3-4147-A695-CC0468118C3E}" type="presParOf" srcId="{551EC4E6-AE1D-DD43-B7C4-D7EFBEA2E636}" destId="{0557944E-0743-F84A-A194-D42B2C41780A}" srcOrd="5" destOrd="0" presId="urn:microsoft.com/office/officeart/2008/layout/HorizontalMultiLevelHierarchy"/>
    <dgm:cxn modelId="{0FE63B4E-6780-A84C-AE72-19953B6F6126}" type="presParOf" srcId="{0557944E-0743-F84A-A194-D42B2C41780A}" destId="{F0D54D65-E074-1846-BB17-24A3CDE4DB23}" srcOrd="0" destOrd="0" presId="urn:microsoft.com/office/officeart/2008/layout/HorizontalMultiLevelHierarchy"/>
    <dgm:cxn modelId="{D13935B3-B8E2-D640-BDE2-F8ADDD0D404C}" type="presParOf" srcId="{0557944E-0743-F84A-A194-D42B2C41780A}" destId="{7C4CBA0A-9BC4-084E-9BF2-187FC530DF49}" srcOrd="1" destOrd="0" presId="urn:microsoft.com/office/officeart/2008/layout/HorizontalMultiLevelHierarchy"/>
    <dgm:cxn modelId="{630EA937-BACA-7E4F-BE5B-C13D8BB987AD}" type="presParOf" srcId="{551EC4E6-AE1D-DD43-B7C4-D7EFBEA2E636}" destId="{86E6FD9D-3F3D-C04B-9B95-5ECF875ADDDA}" srcOrd="6" destOrd="0" presId="urn:microsoft.com/office/officeart/2008/layout/HorizontalMultiLevelHierarchy"/>
    <dgm:cxn modelId="{A1231999-6A46-674A-9048-25B871CA905E}" type="presParOf" srcId="{86E6FD9D-3F3D-C04B-9B95-5ECF875ADDDA}" destId="{7F7CE4B2-B406-B74E-B4D3-ECD4930F427A}" srcOrd="0" destOrd="0" presId="urn:microsoft.com/office/officeart/2008/layout/HorizontalMultiLevelHierarchy"/>
    <dgm:cxn modelId="{493CCA9B-AB47-2B42-B34F-DD40AFBB4CDB}" type="presParOf" srcId="{551EC4E6-AE1D-DD43-B7C4-D7EFBEA2E636}" destId="{33767652-5725-DF41-85F2-54B15A03A963}" srcOrd="7" destOrd="0" presId="urn:microsoft.com/office/officeart/2008/layout/HorizontalMultiLevelHierarchy"/>
    <dgm:cxn modelId="{3FC7A7D5-A46C-9745-A14A-8819A471851D}" type="presParOf" srcId="{33767652-5725-DF41-85F2-54B15A03A963}" destId="{D5CFE791-04E6-B742-A005-FAF93249D30D}" srcOrd="0" destOrd="0" presId="urn:microsoft.com/office/officeart/2008/layout/HorizontalMultiLevelHierarchy"/>
    <dgm:cxn modelId="{C0112045-45A3-0443-8651-CD0599442283}"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19768313-B327-514C-A309-515221C38B6E}" type="presOf" srcId="{BDC2CFA9-99C6-8347-9628-F8B57513FB8C}" destId="{7A2CD5A7-70D6-DE44-803D-0740544CB367}" srcOrd="1" destOrd="0" presId="urn:microsoft.com/office/officeart/2008/layout/HorizontalMultiLevelHierarchy"/>
    <dgm:cxn modelId="{2319CF91-1490-DB49-B1F2-291539A94622}" type="presOf" srcId="{3B28FE06-6470-4D42-B175-9618125811B1}" destId="{F0D54D65-E074-1846-BB17-24A3CDE4DB23}"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2CA264CC-087E-EE49-948D-73468F41EB30}" type="presOf" srcId="{CC08C8E7-D5AB-9C4F-A78B-4A8C57EB2D22}" destId="{7111AE39-B455-7C4D-91F4-9E37E3822D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551B7963-B4D4-CF40-A904-896403CE4070}" type="presOf" srcId="{BDC2CFA9-99C6-8347-9628-F8B57513FB8C}" destId="{93180932-306E-E545-95F9-2A5635FDC9F1}" srcOrd="0" destOrd="0" presId="urn:microsoft.com/office/officeart/2008/layout/HorizontalMultiLevelHierarchy"/>
    <dgm:cxn modelId="{32B9EEAF-7FDE-2D45-B6F5-C356C9CD7D2B}" type="presOf" srcId="{92261284-C391-F14C-89B8-5ECE3F39BFC4}" destId="{836F6CA1-9891-AD49-8F4F-AA430C5500F3}" srcOrd="1" destOrd="0" presId="urn:microsoft.com/office/officeart/2008/layout/HorizontalMultiLevelHierarchy"/>
    <dgm:cxn modelId="{EE2254FE-D286-6349-993B-930CB636AB01}" type="presOf" srcId="{DD5BF61D-B843-C744-B9A9-3312A1287EF4}" destId="{C852AF5D-E3CA-F844-B775-08DD6E6FB940}" srcOrd="0" destOrd="0" presId="urn:microsoft.com/office/officeart/2008/layout/HorizontalMultiLevelHierarchy"/>
    <dgm:cxn modelId="{DF81E89C-5C93-DD4F-8E6A-A86934C28D18}" type="presOf" srcId="{773FD5F0-F007-F148-886B-86E72F86266E}" destId="{D3E2E567-EC04-E743-9B8C-985408EA1058}" srcOrd="0" destOrd="0" presId="urn:microsoft.com/office/officeart/2008/layout/HorizontalMultiLevelHierarchy"/>
    <dgm:cxn modelId="{E2E31C9E-3E65-D34E-8C4E-E09434A6D961}" type="presOf" srcId="{2562A416-5985-E849-872E-04822FFDCFA8}" destId="{86E6FD9D-3F3D-C04B-9B95-5ECF875ADDDA}" srcOrd="0" destOrd="0" presId="urn:microsoft.com/office/officeart/2008/layout/HorizontalMultiLevelHierarchy"/>
    <dgm:cxn modelId="{B02E63C5-D96D-C244-AAE6-455EE842D91E}" type="presOf" srcId="{A73DCD64-89DF-3E4C-9543-0D417B51464E}" destId="{F726EDD3-E670-9B47-8786-4F599884289D}" srcOrd="1" destOrd="0" presId="urn:microsoft.com/office/officeart/2008/layout/HorizontalMultiLevelHierarchy"/>
    <dgm:cxn modelId="{B0002794-B387-F243-987D-0A3994F37A05}" type="presOf" srcId="{A73DCD64-89DF-3E4C-9543-0D417B51464E}" destId="{082A771F-69AF-7C4C-86CB-DF1CD8CB6581}" srcOrd="0" destOrd="0" presId="urn:microsoft.com/office/officeart/2008/layout/HorizontalMultiLevelHierarchy"/>
    <dgm:cxn modelId="{EB400731-BDEE-BB48-8F2B-732A4C8EFE69}" type="presOf" srcId="{2EFE4671-8583-3540-9262-1FC578B666F4}" destId="{3013142F-A3C7-F746-853E-2CA8B540A8DE}" srcOrd="0" destOrd="0" presId="urn:microsoft.com/office/officeart/2008/layout/HorizontalMultiLevelHierarchy"/>
    <dgm:cxn modelId="{C8CB58A8-E41D-0F46-AC62-749BAFEC4DB2}" type="presOf" srcId="{2562A416-5985-E849-872E-04822FFDCFA8}" destId="{7F7CE4B2-B406-B74E-B4D3-ECD4930F427A}" srcOrd="1"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44F2D9B5-B456-2E41-865B-5A2B1E5110D0}" type="presOf" srcId="{92261284-C391-F14C-89B8-5ECE3F39BFC4}" destId="{973A71B1-22F8-3746-9783-BB442DE15816}"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724546B0-071D-B141-BC3F-266E7CB2035D}" srcId="{CC08C8E7-D5AB-9C4F-A78B-4A8C57EB2D22}" destId="{3202DDE1-8BAA-B84C-98CA-E1193215494D}" srcOrd="3" destOrd="0" parTransId="{2562A416-5985-E849-872E-04822FFDCFA8}" sibTransId="{D31F9BA6-100E-E049-AD58-D53F7A7E5616}"/>
    <dgm:cxn modelId="{E15D8223-48E6-0B4B-A436-3954D1AF0DDC}" type="presOf" srcId="{3202DDE1-8BAA-B84C-98CA-E1193215494D}" destId="{D5CFE791-04E6-B742-A005-FAF93249D30D}" srcOrd="0" destOrd="0" presId="urn:microsoft.com/office/officeart/2008/layout/HorizontalMultiLevelHierarchy"/>
    <dgm:cxn modelId="{96E34FDC-A82D-D54D-9831-3CD326A7F0B7}" type="presParOf" srcId="{3013142F-A3C7-F746-853E-2CA8B540A8DE}" destId="{B764B132-0961-414E-B6FA-FB0C6C1C6CED}" srcOrd="0" destOrd="0" presId="urn:microsoft.com/office/officeart/2008/layout/HorizontalMultiLevelHierarchy"/>
    <dgm:cxn modelId="{9C0D1579-6A29-0840-A9D9-5F715B3C89A8}" type="presParOf" srcId="{B764B132-0961-414E-B6FA-FB0C6C1C6CED}" destId="{7111AE39-B455-7C4D-91F4-9E37E3822D07}" srcOrd="0" destOrd="0" presId="urn:microsoft.com/office/officeart/2008/layout/HorizontalMultiLevelHierarchy"/>
    <dgm:cxn modelId="{872C509A-4571-0F42-B4A3-F285011AD4AA}" type="presParOf" srcId="{B764B132-0961-414E-B6FA-FB0C6C1C6CED}" destId="{551EC4E6-AE1D-DD43-B7C4-D7EFBEA2E636}" srcOrd="1" destOrd="0" presId="urn:microsoft.com/office/officeart/2008/layout/HorizontalMultiLevelHierarchy"/>
    <dgm:cxn modelId="{5902B7CB-FA8B-BE4B-B657-76BBDFD4FD37}" type="presParOf" srcId="{551EC4E6-AE1D-DD43-B7C4-D7EFBEA2E636}" destId="{082A771F-69AF-7C4C-86CB-DF1CD8CB6581}" srcOrd="0" destOrd="0" presId="urn:microsoft.com/office/officeart/2008/layout/HorizontalMultiLevelHierarchy"/>
    <dgm:cxn modelId="{D90EC43A-4DE1-054C-B5EE-A0AFEDEE1AF4}" type="presParOf" srcId="{082A771F-69AF-7C4C-86CB-DF1CD8CB6581}" destId="{F726EDD3-E670-9B47-8786-4F599884289D}" srcOrd="0" destOrd="0" presId="urn:microsoft.com/office/officeart/2008/layout/HorizontalMultiLevelHierarchy"/>
    <dgm:cxn modelId="{A8B31EF8-E4E8-534A-B27A-85D8B65CDE20}" type="presParOf" srcId="{551EC4E6-AE1D-DD43-B7C4-D7EFBEA2E636}" destId="{7B40AE63-0EA3-0747-BCE5-5F3AB0355BF2}" srcOrd="1" destOrd="0" presId="urn:microsoft.com/office/officeart/2008/layout/HorizontalMultiLevelHierarchy"/>
    <dgm:cxn modelId="{6F8B1C95-9010-0847-BDAD-EB4CC7AEBBF6}" type="presParOf" srcId="{7B40AE63-0EA3-0747-BCE5-5F3AB0355BF2}" destId="{C852AF5D-E3CA-F844-B775-08DD6E6FB940}" srcOrd="0" destOrd="0" presId="urn:microsoft.com/office/officeart/2008/layout/HorizontalMultiLevelHierarchy"/>
    <dgm:cxn modelId="{5D060A11-6C55-6C44-9284-9D37ED532F24}" type="presParOf" srcId="{7B40AE63-0EA3-0747-BCE5-5F3AB0355BF2}" destId="{30463D07-8E7F-3146-97CE-76CE82648742}" srcOrd="1" destOrd="0" presId="urn:microsoft.com/office/officeart/2008/layout/HorizontalMultiLevelHierarchy"/>
    <dgm:cxn modelId="{C6C2F50B-440E-0345-805C-2F70558C7447}" type="presParOf" srcId="{551EC4E6-AE1D-DD43-B7C4-D7EFBEA2E636}" destId="{93180932-306E-E545-95F9-2A5635FDC9F1}" srcOrd="2" destOrd="0" presId="urn:microsoft.com/office/officeart/2008/layout/HorizontalMultiLevelHierarchy"/>
    <dgm:cxn modelId="{A0ED9C8C-7E26-4A48-B733-F57AD09DC3C0}" type="presParOf" srcId="{93180932-306E-E545-95F9-2A5635FDC9F1}" destId="{7A2CD5A7-70D6-DE44-803D-0740544CB367}" srcOrd="0" destOrd="0" presId="urn:microsoft.com/office/officeart/2008/layout/HorizontalMultiLevelHierarchy"/>
    <dgm:cxn modelId="{EAB4AAFB-3444-5D48-A7A2-C455EE140AA4}" type="presParOf" srcId="{551EC4E6-AE1D-DD43-B7C4-D7EFBEA2E636}" destId="{A0C9905E-6DBF-7645-94A7-C4BCDADC46B9}" srcOrd="3" destOrd="0" presId="urn:microsoft.com/office/officeart/2008/layout/HorizontalMultiLevelHierarchy"/>
    <dgm:cxn modelId="{D6235BBB-801D-D44D-B1FC-B156631D7A20}" type="presParOf" srcId="{A0C9905E-6DBF-7645-94A7-C4BCDADC46B9}" destId="{D3E2E567-EC04-E743-9B8C-985408EA1058}" srcOrd="0" destOrd="0" presId="urn:microsoft.com/office/officeart/2008/layout/HorizontalMultiLevelHierarchy"/>
    <dgm:cxn modelId="{FCA322EA-65BD-C14D-A04B-B6736054AD16}" type="presParOf" srcId="{A0C9905E-6DBF-7645-94A7-C4BCDADC46B9}" destId="{1488A531-D252-B440-B1DA-4363F37F8970}" srcOrd="1" destOrd="0" presId="urn:microsoft.com/office/officeart/2008/layout/HorizontalMultiLevelHierarchy"/>
    <dgm:cxn modelId="{87EB3913-362C-3040-9500-70724825EA79}" type="presParOf" srcId="{551EC4E6-AE1D-DD43-B7C4-D7EFBEA2E636}" destId="{973A71B1-22F8-3746-9783-BB442DE15816}" srcOrd="4" destOrd="0" presId="urn:microsoft.com/office/officeart/2008/layout/HorizontalMultiLevelHierarchy"/>
    <dgm:cxn modelId="{8E7FC20B-3784-FC4D-87D1-E1B98FCAB051}" type="presParOf" srcId="{973A71B1-22F8-3746-9783-BB442DE15816}" destId="{836F6CA1-9891-AD49-8F4F-AA430C5500F3}" srcOrd="0" destOrd="0" presId="urn:microsoft.com/office/officeart/2008/layout/HorizontalMultiLevelHierarchy"/>
    <dgm:cxn modelId="{DD07698B-FD4C-8C4F-A5F8-BBF3855CDD11}" type="presParOf" srcId="{551EC4E6-AE1D-DD43-B7C4-D7EFBEA2E636}" destId="{0557944E-0743-F84A-A194-D42B2C41780A}" srcOrd="5" destOrd="0" presId="urn:microsoft.com/office/officeart/2008/layout/HorizontalMultiLevelHierarchy"/>
    <dgm:cxn modelId="{EF9C247A-33BE-A442-9F85-8A69D31ADD25}" type="presParOf" srcId="{0557944E-0743-F84A-A194-D42B2C41780A}" destId="{F0D54D65-E074-1846-BB17-24A3CDE4DB23}" srcOrd="0" destOrd="0" presId="urn:microsoft.com/office/officeart/2008/layout/HorizontalMultiLevelHierarchy"/>
    <dgm:cxn modelId="{D41D95ED-D5DF-1543-B695-C94F837B24E4}" type="presParOf" srcId="{0557944E-0743-F84A-A194-D42B2C41780A}" destId="{7C4CBA0A-9BC4-084E-9BF2-187FC530DF49}" srcOrd="1" destOrd="0" presId="urn:microsoft.com/office/officeart/2008/layout/HorizontalMultiLevelHierarchy"/>
    <dgm:cxn modelId="{B5EE4FDC-6FC3-264F-803D-E6A62260286D}" type="presParOf" srcId="{551EC4E6-AE1D-DD43-B7C4-D7EFBEA2E636}" destId="{86E6FD9D-3F3D-C04B-9B95-5ECF875ADDDA}" srcOrd="6" destOrd="0" presId="urn:microsoft.com/office/officeart/2008/layout/HorizontalMultiLevelHierarchy"/>
    <dgm:cxn modelId="{8DBC6BDA-EDDE-F243-BCCC-01BD86FAA5E8}" type="presParOf" srcId="{86E6FD9D-3F3D-C04B-9B95-5ECF875ADDDA}" destId="{7F7CE4B2-B406-B74E-B4D3-ECD4930F427A}" srcOrd="0" destOrd="0" presId="urn:microsoft.com/office/officeart/2008/layout/HorizontalMultiLevelHierarchy"/>
    <dgm:cxn modelId="{9B941E76-387E-3448-97AC-81F9D1B754DE}" type="presParOf" srcId="{551EC4E6-AE1D-DD43-B7C4-D7EFBEA2E636}" destId="{33767652-5725-DF41-85F2-54B15A03A963}" srcOrd="7" destOrd="0" presId="urn:microsoft.com/office/officeart/2008/layout/HorizontalMultiLevelHierarchy"/>
    <dgm:cxn modelId="{109A1006-B0FA-E04E-8232-F5B7A7B7470E}" type="presParOf" srcId="{33767652-5725-DF41-85F2-54B15A03A963}" destId="{D5CFE791-04E6-B742-A005-FAF93249D30D}" srcOrd="0" destOrd="0" presId="urn:microsoft.com/office/officeart/2008/layout/HorizontalMultiLevelHierarchy"/>
    <dgm:cxn modelId="{E695F47F-7C9E-204A-ABFA-EB14CBC61227}"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solidFill>
                <a:schemeClr val="tx1"/>
              </a:solidFill>
              <a:latin typeface="Microsoft YaHei" charset="-122"/>
              <a:ea typeface="Microsoft YaHei" charset="-122"/>
              <a:cs typeface="Microsoft YaHei" charset="-122"/>
            </a:rPr>
            <a:t>11.1</a:t>
          </a:r>
          <a:r>
            <a:rPr lang="zh-CN" altLang="en-US" sz="1000" b="0" dirty="0" smtClean="0">
              <a:solidFill>
                <a:schemeClr val="tx1"/>
              </a:solidFill>
              <a:latin typeface="Microsoft YaHei" charset="-122"/>
              <a:ea typeface="Microsoft YaHei" charset="-122"/>
              <a:cs typeface="Microsoft YaHei" charset="-122"/>
            </a:rPr>
            <a:t> </a:t>
          </a:r>
          <a:r>
            <a:rPr lang="zh-CN" altLang="en-US" sz="1000" b="0" dirty="0" smtClean="0">
              <a:latin typeface="Microsoft YaHei" charset="-122"/>
              <a:ea typeface="Microsoft YaHei" charset="-122"/>
              <a:cs typeface="Microsoft YaHei" charset="-122"/>
            </a:rPr>
            <a:t>寡头垄断市场的条件及形成原因</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00" dirty="0" smtClean="0">
              <a:solidFill>
                <a:schemeClr val="tx1"/>
              </a:solidFill>
              <a:latin typeface="Microsoft YaHei" charset="-122"/>
              <a:ea typeface="Microsoft YaHei" charset="-122"/>
              <a:cs typeface="Microsoft YaHei" charset="-122"/>
            </a:rPr>
            <a:t>11.1.1</a:t>
          </a:r>
          <a:r>
            <a:rPr lang="zh-CN" altLang="en-US" sz="1000" dirty="0" smtClean="0">
              <a:solidFill>
                <a:schemeClr val="tx1"/>
              </a:solidFill>
              <a:latin typeface="Microsoft YaHei" charset="-122"/>
              <a:ea typeface="Microsoft YaHei" charset="-122"/>
              <a:cs typeface="Microsoft YaHei" charset="-122"/>
            </a:rPr>
            <a:t> 寡头垄断市场的条件</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11.1.2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寡头垄断市场的形成原因及分类</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3238" custLinFactX="-65217" custLinFactNeighborX="-100000" custLinFactNeighborY="79">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3208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3208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723E30F4-D4B2-9B41-B0EE-06F643383B61}" type="presOf" srcId="{A73DCD64-89DF-3E4C-9543-0D417B51464E}" destId="{F726EDD3-E670-9B47-8786-4F599884289D}"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BEAF507D-C294-D94C-9079-DC1BE04BDF15}" type="presOf" srcId="{DD5BF61D-B843-C744-B9A9-3312A1287EF4}" destId="{C852AF5D-E3CA-F844-B775-08DD6E6FB940}" srcOrd="0" destOrd="0" presId="urn:microsoft.com/office/officeart/2008/layout/HorizontalMultiLevelHierarchy"/>
    <dgm:cxn modelId="{7AD9A76F-539D-FE45-86B2-559867D763BD}" type="presOf" srcId="{2EFE4671-8583-3540-9262-1FC578B666F4}" destId="{3013142F-A3C7-F746-853E-2CA8B540A8DE}" srcOrd="0" destOrd="0" presId="urn:microsoft.com/office/officeart/2008/layout/HorizontalMultiLevelHierarchy"/>
    <dgm:cxn modelId="{BCE60838-FFB3-8840-A607-D7B73FBE5EF1}" type="presOf" srcId="{CC08C8E7-D5AB-9C4F-A78B-4A8C57EB2D22}" destId="{7111AE39-B455-7C4D-91F4-9E37E3822D07}" srcOrd="0" destOrd="0" presId="urn:microsoft.com/office/officeart/2008/layout/HorizontalMultiLevelHierarchy"/>
    <dgm:cxn modelId="{D3190AA3-08F5-2C4A-9F3A-3C97E96003D7}" type="presOf" srcId="{A73DCD64-89DF-3E4C-9543-0D417B51464E}" destId="{082A771F-69AF-7C4C-86CB-DF1CD8CB6581}" srcOrd="0" destOrd="0" presId="urn:microsoft.com/office/officeart/2008/layout/HorizontalMultiLevelHierarchy"/>
    <dgm:cxn modelId="{E10AC49F-4DD9-E44C-9807-B677A1776643}" type="presOf" srcId="{773FD5F0-F007-F148-886B-86E72F86266E}" destId="{D3E2E567-EC04-E743-9B8C-985408EA1058}" srcOrd="0" destOrd="0" presId="urn:microsoft.com/office/officeart/2008/layout/HorizontalMultiLevelHierarchy"/>
    <dgm:cxn modelId="{ACA149E0-BB52-5E44-81A8-0C5B67C012DA}" type="presOf" srcId="{BDC2CFA9-99C6-8347-9628-F8B57513FB8C}" destId="{93180932-306E-E545-95F9-2A5635FDC9F1}" srcOrd="0" destOrd="0" presId="urn:microsoft.com/office/officeart/2008/layout/HorizontalMultiLevelHierarchy"/>
    <dgm:cxn modelId="{31332BB5-D409-EB4C-8412-537BABBC87F2}"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2250315E-19A1-8D4E-AA09-7CE50CC5A81D}" type="presParOf" srcId="{3013142F-A3C7-F746-853E-2CA8B540A8DE}" destId="{B764B132-0961-414E-B6FA-FB0C6C1C6CED}" srcOrd="0" destOrd="0" presId="urn:microsoft.com/office/officeart/2008/layout/HorizontalMultiLevelHierarchy"/>
    <dgm:cxn modelId="{B85865B1-45A5-7D47-8048-F304BFAB4EB6}" type="presParOf" srcId="{B764B132-0961-414E-B6FA-FB0C6C1C6CED}" destId="{7111AE39-B455-7C4D-91F4-9E37E3822D07}" srcOrd="0" destOrd="0" presId="urn:microsoft.com/office/officeart/2008/layout/HorizontalMultiLevelHierarchy"/>
    <dgm:cxn modelId="{4C4AD5DC-71A4-9840-B9C8-26D5B8391843}" type="presParOf" srcId="{B764B132-0961-414E-B6FA-FB0C6C1C6CED}" destId="{551EC4E6-AE1D-DD43-B7C4-D7EFBEA2E636}" srcOrd="1" destOrd="0" presId="urn:microsoft.com/office/officeart/2008/layout/HorizontalMultiLevelHierarchy"/>
    <dgm:cxn modelId="{528DDEEA-2E06-DA48-BEF2-B7281D436907}" type="presParOf" srcId="{551EC4E6-AE1D-DD43-B7C4-D7EFBEA2E636}" destId="{082A771F-69AF-7C4C-86CB-DF1CD8CB6581}" srcOrd="0" destOrd="0" presId="urn:microsoft.com/office/officeart/2008/layout/HorizontalMultiLevelHierarchy"/>
    <dgm:cxn modelId="{309EA1E5-49A1-0342-8877-BC82E94908F8}" type="presParOf" srcId="{082A771F-69AF-7C4C-86CB-DF1CD8CB6581}" destId="{F726EDD3-E670-9B47-8786-4F599884289D}" srcOrd="0" destOrd="0" presId="urn:microsoft.com/office/officeart/2008/layout/HorizontalMultiLevelHierarchy"/>
    <dgm:cxn modelId="{8A65B88F-0D2B-4348-8CE5-5CD4D581F8D5}" type="presParOf" srcId="{551EC4E6-AE1D-DD43-B7C4-D7EFBEA2E636}" destId="{7B40AE63-0EA3-0747-BCE5-5F3AB0355BF2}" srcOrd="1" destOrd="0" presId="urn:microsoft.com/office/officeart/2008/layout/HorizontalMultiLevelHierarchy"/>
    <dgm:cxn modelId="{7311F532-C2AA-3345-95B1-E21F9ADE30DF}" type="presParOf" srcId="{7B40AE63-0EA3-0747-BCE5-5F3AB0355BF2}" destId="{C852AF5D-E3CA-F844-B775-08DD6E6FB940}" srcOrd="0" destOrd="0" presId="urn:microsoft.com/office/officeart/2008/layout/HorizontalMultiLevelHierarchy"/>
    <dgm:cxn modelId="{7449173E-8E6B-D647-ADBC-D9E36CC139E9}" type="presParOf" srcId="{7B40AE63-0EA3-0747-BCE5-5F3AB0355BF2}" destId="{30463D07-8E7F-3146-97CE-76CE82648742}" srcOrd="1" destOrd="0" presId="urn:microsoft.com/office/officeart/2008/layout/HorizontalMultiLevelHierarchy"/>
    <dgm:cxn modelId="{11984647-062A-C84A-8DBE-400320750341}" type="presParOf" srcId="{551EC4E6-AE1D-DD43-B7C4-D7EFBEA2E636}" destId="{93180932-306E-E545-95F9-2A5635FDC9F1}" srcOrd="2" destOrd="0" presId="urn:microsoft.com/office/officeart/2008/layout/HorizontalMultiLevelHierarchy"/>
    <dgm:cxn modelId="{BBF28833-9097-3640-A098-0248F17B050A}" type="presParOf" srcId="{93180932-306E-E545-95F9-2A5635FDC9F1}" destId="{7A2CD5A7-70D6-DE44-803D-0740544CB367}" srcOrd="0" destOrd="0" presId="urn:microsoft.com/office/officeart/2008/layout/HorizontalMultiLevelHierarchy"/>
    <dgm:cxn modelId="{D3C11C2F-C2AC-B146-9437-19C6F9174D80}" type="presParOf" srcId="{551EC4E6-AE1D-DD43-B7C4-D7EFBEA2E636}" destId="{A0C9905E-6DBF-7645-94A7-C4BCDADC46B9}" srcOrd="3" destOrd="0" presId="urn:microsoft.com/office/officeart/2008/layout/HorizontalMultiLevelHierarchy"/>
    <dgm:cxn modelId="{CE5ABE5E-12B3-EA46-BC95-F8CD8B7E1001}" type="presParOf" srcId="{A0C9905E-6DBF-7645-94A7-C4BCDADC46B9}" destId="{D3E2E567-EC04-E743-9B8C-985408EA1058}" srcOrd="0" destOrd="0" presId="urn:microsoft.com/office/officeart/2008/layout/HorizontalMultiLevelHierarchy"/>
    <dgm:cxn modelId="{E587CC9E-7E02-B74C-8A0C-3857E1AEAD2A}"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1EE58972-2750-0940-BC68-A49AF928C69C}" type="presOf" srcId="{BDC2CFA9-99C6-8347-9628-F8B57513FB8C}" destId="{7A2CD5A7-70D6-DE44-803D-0740544CB367}" srcOrd="1" destOrd="0" presId="urn:microsoft.com/office/officeart/2008/layout/HorizontalMultiLevelHierarchy"/>
    <dgm:cxn modelId="{091BD75D-D07F-E14F-9CB0-F7E0EBB7695C}" type="presOf" srcId="{3B28FE06-6470-4D42-B175-9618125811B1}" destId="{F0D54D65-E074-1846-BB17-24A3CDE4DB23}" srcOrd="0"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8B90EF9C-47EB-8349-AE89-5518292F251C}"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837C0ECC-9C46-A64B-81EC-4A81DFCEA514}" type="presOf" srcId="{3202DDE1-8BAA-B84C-98CA-E1193215494D}" destId="{D5CFE791-04E6-B742-A005-FAF93249D30D}" srcOrd="0" destOrd="0" presId="urn:microsoft.com/office/officeart/2008/layout/HorizontalMultiLevelHierarchy"/>
    <dgm:cxn modelId="{0E38C756-6E16-DC40-9D20-560EFEEFE050}" type="presOf" srcId="{DD5BF61D-B843-C744-B9A9-3312A1287EF4}" destId="{C852AF5D-E3CA-F844-B775-08DD6E6FB940}" srcOrd="0" destOrd="0" presId="urn:microsoft.com/office/officeart/2008/layout/HorizontalMultiLevelHierarchy"/>
    <dgm:cxn modelId="{BD8270C7-DECD-A541-8B7F-ABF9B468837B}" type="presOf" srcId="{BDC2CFA9-99C6-8347-9628-F8B57513FB8C}" destId="{93180932-306E-E545-95F9-2A5635FDC9F1}" srcOrd="0" destOrd="0" presId="urn:microsoft.com/office/officeart/2008/layout/HorizontalMultiLevelHierarchy"/>
    <dgm:cxn modelId="{5F9DC3EE-93B5-C84D-93B6-24766893D174}" type="presOf" srcId="{A73DCD64-89DF-3E4C-9543-0D417B51464E}" destId="{F726EDD3-E670-9B47-8786-4F599884289D}" srcOrd="1" destOrd="0" presId="urn:microsoft.com/office/officeart/2008/layout/HorizontalMultiLevelHierarchy"/>
    <dgm:cxn modelId="{A483B660-61FE-2444-9786-BC2C0892B6E1}" type="presOf" srcId="{A73DCD64-89DF-3E4C-9543-0D417B51464E}" destId="{082A771F-69AF-7C4C-86CB-DF1CD8CB6581}" srcOrd="0" destOrd="0" presId="urn:microsoft.com/office/officeart/2008/layout/HorizontalMultiLevelHierarchy"/>
    <dgm:cxn modelId="{B8E9A74E-DCB5-C548-913C-F61B8A7EF3FB}" type="presOf" srcId="{2562A416-5985-E849-872E-04822FFDCFA8}" destId="{7F7CE4B2-B406-B74E-B4D3-ECD4930F427A}" srcOrd="1" destOrd="0" presId="urn:microsoft.com/office/officeart/2008/layout/HorizontalMultiLevelHierarchy"/>
    <dgm:cxn modelId="{602F0F78-D5D5-164A-93B4-D8645BB6706B}" type="presOf" srcId="{773FD5F0-F007-F148-886B-86E72F86266E}" destId="{D3E2E567-EC04-E743-9B8C-985408EA1058}"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4A74A33C-B938-A74B-AF64-0C613B27D090}" type="presOf" srcId="{2562A416-5985-E849-872E-04822FFDCFA8}" destId="{86E6FD9D-3F3D-C04B-9B95-5ECF875ADDDA}" srcOrd="0" destOrd="0" presId="urn:microsoft.com/office/officeart/2008/layout/HorizontalMultiLevelHierarchy"/>
    <dgm:cxn modelId="{0BC95F47-ECEA-E547-ACF0-6F9CA2C6FE77}" type="presOf" srcId="{92261284-C391-F14C-89B8-5ECE3F39BFC4}" destId="{836F6CA1-9891-AD49-8F4F-AA430C5500F3}" srcOrd="1" destOrd="0" presId="urn:microsoft.com/office/officeart/2008/layout/HorizontalMultiLevelHierarchy"/>
    <dgm:cxn modelId="{6730A001-F292-AA41-BAB3-B6FF9486AF63}"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BB19688C-AC71-EC46-B3B0-F262ACF19DA1}" type="presOf" srcId="{92261284-C391-F14C-89B8-5ECE3F39BFC4}" destId="{973A71B1-22F8-3746-9783-BB442DE15816}" srcOrd="0" destOrd="0" presId="urn:microsoft.com/office/officeart/2008/layout/HorizontalMultiLevelHierarchy"/>
    <dgm:cxn modelId="{26316833-BAEB-894E-AFAD-74F7CE88939C}" type="presParOf" srcId="{3013142F-A3C7-F746-853E-2CA8B540A8DE}" destId="{B764B132-0961-414E-B6FA-FB0C6C1C6CED}" srcOrd="0" destOrd="0" presId="urn:microsoft.com/office/officeart/2008/layout/HorizontalMultiLevelHierarchy"/>
    <dgm:cxn modelId="{37C38396-8412-0345-9585-AD09539FF6EF}" type="presParOf" srcId="{B764B132-0961-414E-B6FA-FB0C6C1C6CED}" destId="{7111AE39-B455-7C4D-91F4-9E37E3822D07}" srcOrd="0" destOrd="0" presId="urn:microsoft.com/office/officeart/2008/layout/HorizontalMultiLevelHierarchy"/>
    <dgm:cxn modelId="{45E90387-33D8-BB40-928F-F3722977E92A}" type="presParOf" srcId="{B764B132-0961-414E-B6FA-FB0C6C1C6CED}" destId="{551EC4E6-AE1D-DD43-B7C4-D7EFBEA2E636}" srcOrd="1" destOrd="0" presId="urn:microsoft.com/office/officeart/2008/layout/HorizontalMultiLevelHierarchy"/>
    <dgm:cxn modelId="{CC61EDA0-BF8C-9A4D-B6B6-628BE9C4909D}" type="presParOf" srcId="{551EC4E6-AE1D-DD43-B7C4-D7EFBEA2E636}" destId="{082A771F-69AF-7C4C-86CB-DF1CD8CB6581}" srcOrd="0" destOrd="0" presId="urn:microsoft.com/office/officeart/2008/layout/HorizontalMultiLevelHierarchy"/>
    <dgm:cxn modelId="{51C9D5A4-CCC2-E746-B357-A08E4E56C76B}" type="presParOf" srcId="{082A771F-69AF-7C4C-86CB-DF1CD8CB6581}" destId="{F726EDD3-E670-9B47-8786-4F599884289D}" srcOrd="0" destOrd="0" presId="urn:microsoft.com/office/officeart/2008/layout/HorizontalMultiLevelHierarchy"/>
    <dgm:cxn modelId="{5BD39C40-011D-7741-9FC0-B5ABC12B7D6F}" type="presParOf" srcId="{551EC4E6-AE1D-DD43-B7C4-D7EFBEA2E636}" destId="{7B40AE63-0EA3-0747-BCE5-5F3AB0355BF2}" srcOrd="1" destOrd="0" presId="urn:microsoft.com/office/officeart/2008/layout/HorizontalMultiLevelHierarchy"/>
    <dgm:cxn modelId="{180DF33E-8FC2-B349-A03A-0B3FABD934C8}" type="presParOf" srcId="{7B40AE63-0EA3-0747-BCE5-5F3AB0355BF2}" destId="{C852AF5D-E3CA-F844-B775-08DD6E6FB940}" srcOrd="0" destOrd="0" presId="urn:microsoft.com/office/officeart/2008/layout/HorizontalMultiLevelHierarchy"/>
    <dgm:cxn modelId="{516BDD01-E864-C048-8D08-C6AC41399D66}" type="presParOf" srcId="{7B40AE63-0EA3-0747-BCE5-5F3AB0355BF2}" destId="{30463D07-8E7F-3146-97CE-76CE82648742}" srcOrd="1" destOrd="0" presId="urn:microsoft.com/office/officeart/2008/layout/HorizontalMultiLevelHierarchy"/>
    <dgm:cxn modelId="{5C3A2B4A-36DF-634D-AB35-424B8B363D83}" type="presParOf" srcId="{551EC4E6-AE1D-DD43-B7C4-D7EFBEA2E636}" destId="{93180932-306E-E545-95F9-2A5635FDC9F1}" srcOrd="2" destOrd="0" presId="urn:microsoft.com/office/officeart/2008/layout/HorizontalMultiLevelHierarchy"/>
    <dgm:cxn modelId="{29067782-16B7-FC4E-947E-8AC69A97BBBB}" type="presParOf" srcId="{93180932-306E-E545-95F9-2A5635FDC9F1}" destId="{7A2CD5A7-70D6-DE44-803D-0740544CB367}" srcOrd="0" destOrd="0" presId="urn:microsoft.com/office/officeart/2008/layout/HorizontalMultiLevelHierarchy"/>
    <dgm:cxn modelId="{C422943E-5A4A-9B4D-AF82-858A28ACF865}" type="presParOf" srcId="{551EC4E6-AE1D-DD43-B7C4-D7EFBEA2E636}" destId="{A0C9905E-6DBF-7645-94A7-C4BCDADC46B9}" srcOrd="3" destOrd="0" presId="urn:microsoft.com/office/officeart/2008/layout/HorizontalMultiLevelHierarchy"/>
    <dgm:cxn modelId="{35724FB1-2329-4446-97BE-D4736542D69F}" type="presParOf" srcId="{A0C9905E-6DBF-7645-94A7-C4BCDADC46B9}" destId="{D3E2E567-EC04-E743-9B8C-985408EA1058}" srcOrd="0" destOrd="0" presId="urn:microsoft.com/office/officeart/2008/layout/HorizontalMultiLevelHierarchy"/>
    <dgm:cxn modelId="{0625D47D-2687-034B-92AB-CC4C7B9E58A8}" type="presParOf" srcId="{A0C9905E-6DBF-7645-94A7-C4BCDADC46B9}" destId="{1488A531-D252-B440-B1DA-4363F37F8970}" srcOrd="1" destOrd="0" presId="urn:microsoft.com/office/officeart/2008/layout/HorizontalMultiLevelHierarchy"/>
    <dgm:cxn modelId="{43B1852B-32A7-4C4C-AB40-17207434035B}" type="presParOf" srcId="{551EC4E6-AE1D-DD43-B7C4-D7EFBEA2E636}" destId="{973A71B1-22F8-3746-9783-BB442DE15816}" srcOrd="4" destOrd="0" presId="urn:microsoft.com/office/officeart/2008/layout/HorizontalMultiLevelHierarchy"/>
    <dgm:cxn modelId="{3E047C89-1B74-2D4E-9D4C-4F2626D988D7}" type="presParOf" srcId="{973A71B1-22F8-3746-9783-BB442DE15816}" destId="{836F6CA1-9891-AD49-8F4F-AA430C5500F3}" srcOrd="0" destOrd="0" presId="urn:microsoft.com/office/officeart/2008/layout/HorizontalMultiLevelHierarchy"/>
    <dgm:cxn modelId="{67C132FB-BC7D-D948-9F62-03E1F30B5CD5}" type="presParOf" srcId="{551EC4E6-AE1D-DD43-B7C4-D7EFBEA2E636}" destId="{0557944E-0743-F84A-A194-D42B2C41780A}" srcOrd="5" destOrd="0" presId="urn:microsoft.com/office/officeart/2008/layout/HorizontalMultiLevelHierarchy"/>
    <dgm:cxn modelId="{3C1A38CE-E954-8149-B2C0-0720A49FE21B}" type="presParOf" srcId="{0557944E-0743-F84A-A194-D42B2C41780A}" destId="{F0D54D65-E074-1846-BB17-24A3CDE4DB23}" srcOrd="0" destOrd="0" presId="urn:microsoft.com/office/officeart/2008/layout/HorizontalMultiLevelHierarchy"/>
    <dgm:cxn modelId="{DDA9C063-B903-3247-98F1-CDFD91E89F5A}" type="presParOf" srcId="{0557944E-0743-F84A-A194-D42B2C41780A}" destId="{7C4CBA0A-9BC4-084E-9BF2-187FC530DF49}" srcOrd="1" destOrd="0" presId="urn:microsoft.com/office/officeart/2008/layout/HorizontalMultiLevelHierarchy"/>
    <dgm:cxn modelId="{073D3A32-CDB6-3444-BD39-9CC940549D96}" type="presParOf" srcId="{551EC4E6-AE1D-DD43-B7C4-D7EFBEA2E636}" destId="{86E6FD9D-3F3D-C04B-9B95-5ECF875ADDDA}" srcOrd="6" destOrd="0" presId="urn:microsoft.com/office/officeart/2008/layout/HorizontalMultiLevelHierarchy"/>
    <dgm:cxn modelId="{B7EF0D35-BE87-7C41-9C21-22BAD39E4959}" type="presParOf" srcId="{86E6FD9D-3F3D-C04B-9B95-5ECF875ADDDA}" destId="{7F7CE4B2-B406-B74E-B4D3-ECD4930F427A}" srcOrd="0" destOrd="0" presId="urn:microsoft.com/office/officeart/2008/layout/HorizontalMultiLevelHierarchy"/>
    <dgm:cxn modelId="{1856C127-70A6-7141-92D4-BC39840815C3}" type="presParOf" srcId="{551EC4E6-AE1D-DD43-B7C4-D7EFBEA2E636}" destId="{33767652-5725-DF41-85F2-54B15A03A963}" srcOrd="7" destOrd="0" presId="urn:microsoft.com/office/officeart/2008/layout/HorizontalMultiLevelHierarchy"/>
    <dgm:cxn modelId="{2EF3B8B9-8573-5C45-B969-D982790D4F6B}" type="presParOf" srcId="{33767652-5725-DF41-85F2-54B15A03A963}" destId="{D5CFE791-04E6-B742-A005-FAF93249D30D}" srcOrd="0" destOrd="0" presId="urn:microsoft.com/office/officeart/2008/layout/HorizontalMultiLevelHierarchy"/>
    <dgm:cxn modelId="{D4A19825-B9C3-094B-9879-3826A7EFB345}"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687E4065-5896-FB41-8042-3D9FFCB21AB2}" type="presOf" srcId="{A73DCD64-89DF-3E4C-9543-0D417B51464E}" destId="{082A771F-69AF-7C4C-86CB-DF1CD8CB6581}" srcOrd="0" destOrd="0" presId="urn:microsoft.com/office/officeart/2008/layout/HorizontalMultiLevelHierarchy"/>
    <dgm:cxn modelId="{473C6FDD-BF10-7D42-909D-14EFCB31FA27}" type="presOf" srcId="{3202DDE1-8BAA-B84C-98CA-E1193215494D}" destId="{D5CFE791-04E6-B742-A005-FAF93249D30D}" srcOrd="0" destOrd="0" presId="urn:microsoft.com/office/officeart/2008/layout/HorizontalMultiLevelHierarchy"/>
    <dgm:cxn modelId="{7EE25918-C916-E44A-B85E-A1BD001DC1CA}" type="presOf" srcId="{A73DCD64-89DF-3E4C-9543-0D417B51464E}" destId="{F726EDD3-E670-9B47-8786-4F599884289D}" srcOrd="1"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3B8BB3CC-4923-6F4A-BC6A-8A3B0F835879}" type="presOf" srcId="{2562A416-5985-E849-872E-04822FFDCFA8}" destId="{7F7CE4B2-B406-B74E-B4D3-ECD4930F427A}" srcOrd="1" destOrd="0" presId="urn:microsoft.com/office/officeart/2008/layout/HorizontalMultiLevelHierarchy"/>
    <dgm:cxn modelId="{69F9273B-4D60-8C42-9BCE-2658EB583069}"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E3A017E9-D40C-D74D-8678-1E5224B27766}" type="presOf" srcId="{92261284-C391-F14C-89B8-5ECE3F39BFC4}" destId="{973A71B1-22F8-3746-9783-BB442DE15816}"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F150336E-126F-CE4F-94B1-13D1D344CCC6}" srcId="{CC08C8E7-D5AB-9C4F-A78B-4A8C57EB2D22}" destId="{3B28FE06-6470-4D42-B175-9618125811B1}" srcOrd="2" destOrd="0" parTransId="{92261284-C391-F14C-89B8-5ECE3F39BFC4}" sibTransId="{BDD9C3B4-87A7-2342-B052-F820FE86460B}"/>
    <dgm:cxn modelId="{FDD0DBBE-22E8-6946-AFFC-6DA955C82E69}" type="presOf" srcId="{773FD5F0-F007-F148-886B-86E72F86266E}" destId="{D3E2E567-EC04-E743-9B8C-985408EA1058}"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D6B81A81-180B-A848-A64D-24E54D6C0471}" type="presOf" srcId="{BDC2CFA9-99C6-8347-9628-F8B57513FB8C}" destId="{93180932-306E-E545-95F9-2A5635FDC9F1}" srcOrd="0" destOrd="0" presId="urn:microsoft.com/office/officeart/2008/layout/HorizontalMultiLevelHierarchy"/>
    <dgm:cxn modelId="{673D3303-44EE-B840-99F8-0A39285BA73B}" type="presOf" srcId="{92261284-C391-F14C-89B8-5ECE3F39BFC4}" destId="{836F6CA1-9891-AD49-8F4F-AA430C5500F3}" srcOrd="1" destOrd="0" presId="urn:microsoft.com/office/officeart/2008/layout/HorizontalMultiLevelHierarchy"/>
    <dgm:cxn modelId="{B0B9AE8F-6E54-0642-A493-39B5CE57D4B4}" type="presOf" srcId="{2562A416-5985-E849-872E-04822FFDCFA8}" destId="{86E6FD9D-3F3D-C04B-9B95-5ECF875ADDDA}" srcOrd="0" destOrd="0" presId="urn:microsoft.com/office/officeart/2008/layout/HorizontalMultiLevelHierarchy"/>
    <dgm:cxn modelId="{01471A1A-9D63-E442-839B-82254A05D0A4}" type="presOf" srcId="{3B28FE06-6470-4D42-B175-9618125811B1}" destId="{F0D54D65-E074-1846-BB17-24A3CDE4DB23}" srcOrd="0" destOrd="0" presId="urn:microsoft.com/office/officeart/2008/layout/HorizontalMultiLevelHierarchy"/>
    <dgm:cxn modelId="{BBAE136F-8A0F-D142-B64B-E3EF775EC16D}" type="presOf" srcId="{DD5BF61D-B843-C744-B9A9-3312A1287EF4}" destId="{C852AF5D-E3CA-F844-B775-08DD6E6FB940}" srcOrd="0" destOrd="0" presId="urn:microsoft.com/office/officeart/2008/layout/HorizontalMultiLevelHierarchy"/>
    <dgm:cxn modelId="{F8A332F0-4FF2-D247-AAA5-A033B3ADB232}" type="presOf" srcId="{CC08C8E7-D5AB-9C4F-A78B-4A8C57EB2D22}" destId="{7111AE39-B455-7C4D-91F4-9E37E3822D07}" srcOrd="0" destOrd="0" presId="urn:microsoft.com/office/officeart/2008/layout/HorizontalMultiLevelHierarchy"/>
    <dgm:cxn modelId="{1435540B-CDC1-8A4E-8ED9-43A4D09209BF}" type="presOf" srcId="{2EFE4671-8583-3540-9262-1FC578B666F4}" destId="{3013142F-A3C7-F746-853E-2CA8B540A8DE}" srcOrd="0" destOrd="0" presId="urn:microsoft.com/office/officeart/2008/layout/HorizontalMultiLevelHierarchy"/>
    <dgm:cxn modelId="{AB9F3E41-ADA1-464A-8DD8-4E6CBAA5BA61}" type="presParOf" srcId="{3013142F-A3C7-F746-853E-2CA8B540A8DE}" destId="{B764B132-0961-414E-B6FA-FB0C6C1C6CED}" srcOrd="0" destOrd="0" presId="urn:microsoft.com/office/officeart/2008/layout/HorizontalMultiLevelHierarchy"/>
    <dgm:cxn modelId="{DDE6959B-0ECE-8142-AD45-8D28DC69CD94}" type="presParOf" srcId="{B764B132-0961-414E-B6FA-FB0C6C1C6CED}" destId="{7111AE39-B455-7C4D-91F4-9E37E3822D07}" srcOrd="0" destOrd="0" presId="urn:microsoft.com/office/officeart/2008/layout/HorizontalMultiLevelHierarchy"/>
    <dgm:cxn modelId="{3A7569A7-B156-5945-8373-46C5FFB8E558}" type="presParOf" srcId="{B764B132-0961-414E-B6FA-FB0C6C1C6CED}" destId="{551EC4E6-AE1D-DD43-B7C4-D7EFBEA2E636}" srcOrd="1" destOrd="0" presId="urn:microsoft.com/office/officeart/2008/layout/HorizontalMultiLevelHierarchy"/>
    <dgm:cxn modelId="{3FE97241-39F7-1A4A-9F75-AFA5A8F8C2A1}" type="presParOf" srcId="{551EC4E6-AE1D-DD43-B7C4-D7EFBEA2E636}" destId="{082A771F-69AF-7C4C-86CB-DF1CD8CB6581}" srcOrd="0" destOrd="0" presId="urn:microsoft.com/office/officeart/2008/layout/HorizontalMultiLevelHierarchy"/>
    <dgm:cxn modelId="{B0F5B5AA-8450-FA4B-B8DD-FC73F17A2414}" type="presParOf" srcId="{082A771F-69AF-7C4C-86CB-DF1CD8CB6581}" destId="{F726EDD3-E670-9B47-8786-4F599884289D}" srcOrd="0" destOrd="0" presId="urn:microsoft.com/office/officeart/2008/layout/HorizontalMultiLevelHierarchy"/>
    <dgm:cxn modelId="{6116801D-AD4A-B341-A62A-A773B8376029}" type="presParOf" srcId="{551EC4E6-AE1D-DD43-B7C4-D7EFBEA2E636}" destId="{7B40AE63-0EA3-0747-BCE5-5F3AB0355BF2}" srcOrd="1" destOrd="0" presId="urn:microsoft.com/office/officeart/2008/layout/HorizontalMultiLevelHierarchy"/>
    <dgm:cxn modelId="{282FC3DC-637F-254B-9AB6-58F1F22E41CC}" type="presParOf" srcId="{7B40AE63-0EA3-0747-BCE5-5F3AB0355BF2}" destId="{C852AF5D-E3CA-F844-B775-08DD6E6FB940}" srcOrd="0" destOrd="0" presId="urn:microsoft.com/office/officeart/2008/layout/HorizontalMultiLevelHierarchy"/>
    <dgm:cxn modelId="{FBCA490F-0E55-C74D-9ED1-ECF5D44862AE}" type="presParOf" srcId="{7B40AE63-0EA3-0747-BCE5-5F3AB0355BF2}" destId="{30463D07-8E7F-3146-97CE-76CE82648742}" srcOrd="1" destOrd="0" presId="urn:microsoft.com/office/officeart/2008/layout/HorizontalMultiLevelHierarchy"/>
    <dgm:cxn modelId="{A6F3C6DE-774B-384C-848E-91C025C42F99}" type="presParOf" srcId="{551EC4E6-AE1D-DD43-B7C4-D7EFBEA2E636}" destId="{93180932-306E-E545-95F9-2A5635FDC9F1}" srcOrd="2" destOrd="0" presId="urn:microsoft.com/office/officeart/2008/layout/HorizontalMultiLevelHierarchy"/>
    <dgm:cxn modelId="{943687FE-D6D9-3842-8412-47EB67D05E8C}" type="presParOf" srcId="{93180932-306E-E545-95F9-2A5635FDC9F1}" destId="{7A2CD5A7-70D6-DE44-803D-0740544CB367}" srcOrd="0" destOrd="0" presId="urn:microsoft.com/office/officeart/2008/layout/HorizontalMultiLevelHierarchy"/>
    <dgm:cxn modelId="{26927780-BB6E-F94C-8436-A3C428842AEF}" type="presParOf" srcId="{551EC4E6-AE1D-DD43-B7C4-D7EFBEA2E636}" destId="{A0C9905E-6DBF-7645-94A7-C4BCDADC46B9}" srcOrd="3" destOrd="0" presId="urn:microsoft.com/office/officeart/2008/layout/HorizontalMultiLevelHierarchy"/>
    <dgm:cxn modelId="{575D5D27-C867-704D-822F-1A8842AB6BD2}" type="presParOf" srcId="{A0C9905E-6DBF-7645-94A7-C4BCDADC46B9}" destId="{D3E2E567-EC04-E743-9B8C-985408EA1058}" srcOrd="0" destOrd="0" presId="urn:microsoft.com/office/officeart/2008/layout/HorizontalMultiLevelHierarchy"/>
    <dgm:cxn modelId="{CD458DDB-0ABD-F545-82AB-4C33192110C1}" type="presParOf" srcId="{A0C9905E-6DBF-7645-94A7-C4BCDADC46B9}" destId="{1488A531-D252-B440-B1DA-4363F37F8970}" srcOrd="1" destOrd="0" presId="urn:microsoft.com/office/officeart/2008/layout/HorizontalMultiLevelHierarchy"/>
    <dgm:cxn modelId="{2B991059-7876-8741-9884-8995E4FC9DD3}" type="presParOf" srcId="{551EC4E6-AE1D-DD43-B7C4-D7EFBEA2E636}" destId="{973A71B1-22F8-3746-9783-BB442DE15816}" srcOrd="4" destOrd="0" presId="urn:microsoft.com/office/officeart/2008/layout/HorizontalMultiLevelHierarchy"/>
    <dgm:cxn modelId="{CC7F64EE-BC95-DA4A-AD97-016487900E24}" type="presParOf" srcId="{973A71B1-22F8-3746-9783-BB442DE15816}" destId="{836F6CA1-9891-AD49-8F4F-AA430C5500F3}" srcOrd="0" destOrd="0" presId="urn:microsoft.com/office/officeart/2008/layout/HorizontalMultiLevelHierarchy"/>
    <dgm:cxn modelId="{73AE8F8F-6303-254E-9305-CA0FC83717EA}" type="presParOf" srcId="{551EC4E6-AE1D-DD43-B7C4-D7EFBEA2E636}" destId="{0557944E-0743-F84A-A194-D42B2C41780A}" srcOrd="5" destOrd="0" presId="urn:microsoft.com/office/officeart/2008/layout/HorizontalMultiLevelHierarchy"/>
    <dgm:cxn modelId="{FD223EBA-6B15-8645-A556-B58AC6FB180E}" type="presParOf" srcId="{0557944E-0743-F84A-A194-D42B2C41780A}" destId="{F0D54D65-E074-1846-BB17-24A3CDE4DB23}" srcOrd="0" destOrd="0" presId="urn:microsoft.com/office/officeart/2008/layout/HorizontalMultiLevelHierarchy"/>
    <dgm:cxn modelId="{B6C4E9D7-BABC-8F4A-8A3A-61B90AD1B00F}" type="presParOf" srcId="{0557944E-0743-F84A-A194-D42B2C41780A}" destId="{7C4CBA0A-9BC4-084E-9BF2-187FC530DF49}" srcOrd="1" destOrd="0" presId="urn:microsoft.com/office/officeart/2008/layout/HorizontalMultiLevelHierarchy"/>
    <dgm:cxn modelId="{45B31796-5522-8C4F-9D29-091A4136928C}" type="presParOf" srcId="{551EC4E6-AE1D-DD43-B7C4-D7EFBEA2E636}" destId="{86E6FD9D-3F3D-C04B-9B95-5ECF875ADDDA}" srcOrd="6" destOrd="0" presId="urn:microsoft.com/office/officeart/2008/layout/HorizontalMultiLevelHierarchy"/>
    <dgm:cxn modelId="{AFDF8DE9-2F1A-DA4B-A8C3-ADF36F85D555}" type="presParOf" srcId="{86E6FD9D-3F3D-C04B-9B95-5ECF875ADDDA}" destId="{7F7CE4B2-B406-B74E-B4D3-ECD4930F427A}" srcOrd="0" destOrd="0" presId="urn:microsoft.com/office/officeart/2008/layout/HorizontalMultiLevelHierarchy"/>
    <dgm:cxn modelId="{F6876D8D-EF5C-1C41-9F0C-2686D85EEA9C}" type="presParOf" srcId="{551EC4E6-AE1D-DD43-B7C4-D7EFBEA2E636}" destId="{33767652-5725-DF41-85F2-54B15A03A963}" srcOrd="7" destOrd="0" presId="urn:microsoft.com/office/officeart/2008/layout/HorizontalMultiLevelHierarchy"/>
    <dgm:cxn modelId="{41234B2A-FD3E-304C-9C20-B6C11048980B}" type="presParOf" srcId="{33767652-5725-DF41-85F2-54B15A03A963}" destId="{D5CFE791-04E6-B742-A005-FAF93249D30D}" srcOrd="0" destOrd="0" presId="urn:microsoft.com/office/officeart/2008/layout/HorizontalMultiLevelHierarchy"/>
    <dgm:cxn modelId="{35439D6F-5F90-DC4A-8AB4-679E67235692}"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449C1FF1-24D6-2C4D-A6F3-B7B53C4AAFFB}" type="presOf" srcId="{773FD5F0-F007-F148-886B-86E72F86266E}" destId="{D3E2E567-EC04-E743-9B8C-985408EA1058}" srcOrd="0"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D6FF61F4-2E70-2445-B362-FDF5936BBC6B}" srcId="{CC08C8E7-D5AB-9C4F-A78B-4A8C57EB2D22}" destId="{773FD5F0-F007-F148-886B-86E72F86266E}" srcOrd="1" destOrd="0" parTransId="{BDC2CFA9-99C6-8347-9628-F8B57513FB8C}" sibTransId="{9458031D-FD27-D841-9D56-100BE85B229D}"/>
    <dgm:cxn modelId="{586C0C80-75D4-904F-8D07-86565EF60D91}" type="presOf" srcId="{BDC2CFA9-99C6-8347-9628-F8B57513FB8C}" destId="{7A2CD5A7-70D6-DE44-803D-0740544CB367}"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84CC39BE-7491-4E4B-938D-01DDED84979C}" type="presOf" srcId="{3B28FE06-6470-4D42-B175-9618125811B1}" destId="{F0D54D65-E074-1846-BB17-24A3CDE4DB23}" srcOrd="0" destOrd="0" presId="urn:microsoft.com/office/officeart/2008/layout/HorizontalMultiLevelHierarchy"/>
    <dgm:cxn modelId="{B6304F3A-6982-5D41-86B4-85E16EAEEDBF}" type="presOf" srcId="{3202DDE1-8BAA-B84C-98CA-E1193215494D}" destId="{D5CFE791-04E6-B742-A005-FAF93249D30D}" srcOrd="0" destOrd="0" presId="urn:microsoft.com/office/officeart/2008/layout/HorizontalMultiLevelHierarchy"/>
    <dgm:cxn modelId="{EC14FCDE-C44D-A74E-83A3-16803E00D533}" type="presOf" srcId="{2562A416-5985-E849-872E-04822FFDCFA8}" destId="{7F7CE4B2-B406-B74E-B4D3-ECD4930F427A}" srcOrd="1" destOrd="0" presId="urn:microsoft.com/office/officeart/2008/layout/HorizontalMultiLevelHierarchy"/>
    <dgm:cxn modelId="{7DFCFC54-0344-FC45-828A-2BAF7FACEE55}" type="presOf" srcId="{A73DCD64-89DF-3E4C-9543-0D417B51464E}" destId="{F726EDD3-E670-9B47-8786-4F599884289D}" srcOrd="1" destOrd="0" presId="urn:microsoft.com/office/officeart/2008/layout/HorizontalMultiLevelHierarchy"/>
    <dgm:cxn modelId="{1A2DA92E-7723-9548-B95E-9AA7769AD5D4}" type="presOf" srcId="{2562A416-5985-E849-872E-04822FFDCFA8}" destId="{86E6FD9D-3F3D-C04B-9B95-5ECF875ADDDA}" srcOrd="0" destOrd="0" presId="urn:microsoft.com/office/officeart/2008/layout/HorizontalMultiLevelHierarchy"/>
    <dgm:cxn modelId="{56D6E40C-C38C-FD48-A739-13727360C8B4}" type="presOf" srcId="{CC08C8E7-D5AB-9C4F-A78B-4A8C57EB2D22}" destId="{7111AE39-B455-7C4D-91F4-9E37E3822D07}" srcOrd="0" destOrd="0" presId="urn:microsoft.com/office/officeart/2008/layout/HorizontalMultiLevelHierarchy"/>
    <dgm:cxn modelId="{809E1F88-15AE-3F43-AB46-836C92A44261}" type="presOf" srcId="{92261284-C391-F14C-89B8-5ECE3F39BFC4}" destId="{836F6CA1-9891-AD49-8F4F-AA430C5500F3}" srcOrd="1" destOrd="0" presId="urn:microsoft.com/office/officeart/2008/layout/HorizontalMultiLevelHierarchy"/>
    <dgm:cxn modelId="{8B18F6A1-A784-EB47-A7E2-22102226A294}" type="presOf" srcId="{2EFE4671-8583-3540-9262-1FC578B666F4}" destId="{3013142F-A3C7-F746-853E-2CA8B540A8DE}" srcOrd="0" destOrd="0" presId="urn:microsoft.com/office/officeart/2008/layout/HorizontalMultiLevelHierarchy"/>
    <dgm:cxn modelId="{011845D4-17BD-C043-8D5D-21CF74299DA9}" type="presOf" srcId="{92261284-C391-F14C-89B8-5ECE3F39BFC4}" destId="{973A71B1-22F8-3746-9783-BB442DE15816}"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A068982A-11B4-F442-9EAB-F04D73C2C277}"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9E6C4DFC-799E-394A-BBB3-C995BFBAE1A1}" type="presOf" srcId="{DD5BF61D-B843-C744-B9A9-3312A1287EF4}" destId="{C852AF5D-E3CA-F844-B775-08DD6E6FB940}" srcOrd="0" destOrd="0" presId="urn:microsoft.com/office/officeart/2008/layout/HorizontalMultiLevelHierarchy"/>
    <dgm:cxn modelId="{0A20177D-2AB9-EE43-BC39-283DD9B68A1A}" type="presOf" srcId="{A73DCD64-89DF-3E4C-9543-0D417B51464E}" destId="{082A771F-69AF-7C4C-86CB-DF1CD8CB6581}" srcOrd="0" destOrd="0" presId="urn:microsoft.com/office/officeart/2008/layout/HorizontalMultiLevelHierarchy"/>
    <dgm:cxn modelId="{24AE2602-845A-9F4B-9DF0-B9A1AA7EC9D3}" type="presParOf" srcId="{3013142F-A3C7-F746-853E-2CA8B540A8DE}" destId="{B764B132-0961-414E-B6FA-FB0C6C1C6CED}" srcOrd="0" destOrd="0" presId="urn:microsoft.com/office/officeart/2008/layout/HorizontalMultiLevelHierarchy"/>
    <dgm:cxn modelId="{758C299E-CBA4-3542-8822-C9A7C2525DCF}" type="presParOf" srcId="{B764B132-0961-414E-B6FA-FB0C6C1C6CED}" destId="{7111AE39-B455-7C4D-91F4-9E37E3822D07}" srcOrd="0" destOrd="0" presId="urn:microsoft.com/office/officeart/2008/layout/HorizontalMultiLevelHierarchy"/>
    <dgm:cxn modelId="{3A19949D-801E-0E4C-9D3C-1A81F194F9B3}" type="presParOf" srcId="{B764B132-0961-414E-B6FA-FB0C6C1C6CED}" destId="{551EC4E6-AE1D-DD43-B7C4-D7EFBEA2E636}" srcOrd="1" destOrd="0" presId="urn:microsoft.com/office/officeart/2008/layout/HorizontalMultiLevelHierarchy"/>
    <dgm:cxn modelId="{D8C09B29-5833-254F-8EA0-409F58DCFA64}" type="presParOf" srcId="{551EC4E6-AE1D-DD43-B7C4-D7EFBEA2E636}" destId="{082A771F-69AF-7C4C-86CB-DF1CD8CB6581}" srcOrd="0" destOrd="0" presId="urn:microsoft.com/office/officeart/2008/layout/HorizontalMultiLevelHierarchy"/>
    <dgm:cxn modelId="{637610C1-0B9B-0841-BE85-CB0A5724B866}" type="presParOf" srcId="{082A771F-69AF-7C4C-86CB-DF1CD8CB6581}" destId="{F726EDD3-E670-9B47-8786-4F599884289D}" srcOrd="0" destOrd="0" presId="urn:microsoft.com/office/officeart/2008/layout/HorizontalMultiLevelHierarchy"/>
    <dgm:cxn modelId="{15786EE7-B77B-6447-9CCB-6915FC37E67D}" type="presParOf" srcId="{551EC4E6-AE1D-DD43-B7C4-D7EFBEA2E636}" destId="{7B40AE63-0EA3-0747-BCE5-5F3AB0355BF2}" srcOrd="1" destOrd="0" presId="urn:microsoft.com/office/officeart/2008/layout/HorizontalMultiLevelHierarchy"/>
    <dgm:cxn modelId="{DF74B409-0215-C848-8835-ADEF7B5ADDDC}" type="presParOf" srcId="{7B40AE63-0EA3-0747-BCE5-5F3AB0355BF2}" destId="{C852AF5D-E3CA-F844-B775-08DD6E6FB940}" srcOrd="0" destOrd="0" presId="urn:microsoft.com/office/officeart/2008/layout/HorizontalMultiLevelHierarchy"/>
    <dgm:cxn modelId="{ABAA4947-797B-304F-ADF0-7CAEF5143777}" type="presParOf" srcId="{7B40AE63-0EA3-0747-BCE5-5F3AB0355BF2}" destId="{30463D07-8E7F-3146-97CE-76CE82648742}" srcOrd="1" destOrd="0" presId="urn:microsoft.com/office/officeart/2008/layout/HorizontalMultiLevelHierarchy"/>
    <dgm:cxn modelId="{26CE0EB9-90BA-E24C-950D-E1C4CEC9FE18}" type="presParOf" srcId="{551EC4E6-AE1D-DD43-B7C4-D7EFBEA2E636}" destId="{93180932-306E-E545-95F9-2A5635FDC9F1}" srcOrd="2" destOrd="0" presId="urn:microsoft.com/office/officeart/2008/layout/HorizontalMultiLevelHierarchy"/>
    <dgm:cxn modelId="{B47BC7B7-A8D7-944E-90A5-18E3494DD09C}" type="presParOf" srcId="{93180932-306E-E545-95F9-2A5635FDC9F1}" destId="{7A2CD5A7-70D6-DE44-803D-0740544CB367}" srcOrd="0" destOrd="0" presId="urn:microsoft.com/office/officeart/2008/layout/HorizontalMultiLevelHierarchy"/>
    <dgm:cxn modelId="{A3C7D4F9-F3C3-1645-9EAF-A7D3961A61A9}" type="presParOf" srcId="{551EC4E6-AE1D-DD43-B7C4-D7EFBEA2E636}" destId="{A0C9905E-6DBF-7645-94A7-C4BCDADC46B9}" srcOrd="3" destOrd="0" presId="urn:microsoft.com/office/officeart/2008/layout/HorizontalMultiLevelHierarchy"/>
    <dgm:cxn modelId="{9F3B717F-B86B-A842-92B1-A46A92A4D985}" type="presParOf" srcId="{A0C9905E-6DBF-7645-94A7-C4BCDADC46B9}" destId="{D3E2E567-EC04-E743-9B8C-985408EA1058}" srcOrd="0" destOrd="0" presId="urn:microsoft.com/office/officeart/2008/layout/HorizontalMultiLevelHierarchy"/>
    <dgm:cxn modelId="{88FCCB0A-7B0C-2E41-BE1B-C7E164C69CA9}" type="presParOf" srcId="{A0C9905E-6DBF-7645-94A7-C4BCDADC46B9}" destId="{1488A531-D252-B440-B1DA-4363F37F8970}" srcOrd="1" destOrd="0" presId="urn:microsoft.com/office/officeart/2008/layout/HorizontalMultiLevelHierarchy"/>
    <dgm:cxn modelId="{0CD4230C-DC71-2E44-8814-F8234CB79B66}" type="presParOf" srcId="{551EC4E6-AE1D-DD43-B7C4-D7EFBEA2E636}" destId="{973A71B1-22F8-3746-9783-BB442DE15816}" srcOrd="4" destOrd="0" presId="urn:microsoft.com/office/officeart/2008/layout/HorizontalMultiLevelHierarchy"/>
    <dgm:cxn modelId="{0483AA0F-4EA9-FD46-84BA-B4676FBD435B}" type="presParOf" srcId="{973A71B1-22F8-3746-9783-BB442DE15816}" destId="{836F6CA1-9891-AD49-8F4F-AA430C5500F3}" srcOrd="0" destOrd="0" presId="urn:microsoft.com/office/officeart/2008/layout/HorizontalMultiLevelHierarchy"/>
    <dgm:cxn modelId="{9DCEF8DB-FC96-B241-9E5F-98CFBACAF1C7}" type="presParOf" srcId="{551EC4E6-AE1D-DD43-B7C4-D7EFBEA2E636}" destId="{0557944E-0743-F84A-A194-D42B2C41780A}" srcOrd="5" destOrd="0" presId="urn:microsoft.com/office/officeart/2008/layout/HorizontalMultiLevelHierarchy"/>
    <dgm:cxn modelId="{78F3C000-21D6-3045-8AB2-CF8DA387A27E}" type="presParOf" srcId="{0557944E-0743-F84A-A194-D42B2C41780A}" destId="{F0D54D65-E074-1846-BB17-24A3CDE4DB23}" srcOrd="0" destOrd="0" presId="urn:microsoft.com/office/officeart/2008/layout/HorizontalMultiLevelHierarchy"/>
    <dgm:cxn modelId="{8BAF638A-2922-4040-A468-5BE852C6964F}" type="presParOf" srcId="{0557944E-0743-F84A-A194-D42B2C41780A}" destId="{7C4CBA0A-9BC4-084E-9BF2-187FC530DF49}" srcOrd="1" destOrd="0" presId="urn:microsoft.com/office/officeart/2008/layout/HorizontalMultiLevelHierarchy"/>
    <dgm:cxn modelId="{1781CC4E-ABBD-3840-99D5-AD060E264890}" type="presParOf" srcId="{551EC4E6-AE1D-DD43-B7C4-D7EFBEA2E636}" destId="{86E6FD9D-3F3D-C04B-9B95-5ECF875ADDDA}" srcOrd="6" destOrd="0" presId="urn:microsoft.com/office/officeart/2008/layout/HorizontalMultiLevelHierarchy"/>
    <dgm:cxn modelId="{C80A2F87-2742-C34B-B6CF-1495120DE916}" type="presParOf" srcId="{86E6FD9D-3F3D-C04B-9B95-5ECF875ADDDA}" destId="{7F7CE4B2-B406-B74E-B4D3-ECD4930F427A}" srcOrd="0" destOrd="0" presId="urn:microsoft.com/office/officeart/2008/layout/HorizontalMultiLevelHierarchy"/>
    <dgm:cxn modelId="{C691A117-66F3-E240-BE92-FEC71265C231}" type="presParOf" srcId="{551EC4E6-AE1D-DD43-B7C4-D7EFBEA2E636}" destId="{33767652-5725-DF41-85F2-54B15A03A963}" srcOrd="7" destOrd="0" presId="urn:microsoft.com/office/officeart/2008/layout/HorizontalMultiLevelHierarchy"/>
    <dgm:cxn modelId="{78B75BE5-95DD-B94D-A013-7EF5CCC90308}" type="presParOf" srcId="{33767652-5725-DF41-85F2-54B15A03A963}" destId="{D5CFE791-04E6-B742-A005-FAF93249D30D}" srcOrd="0" destOrd="0" presId="urn:microsoft.com/office/officeart/2008/layout/HorizontalMultiLevelHierarchy"/>
    <dgm:cxn modelId="{07202978-7771-D94E-B41C-F39299C44D09}"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9607D405-8807-A84F-B089-2DD49F1F0A85}" type="presOf" srcId="{3B28FE06-6470-4D42-B175-9618125811B1}" destId="{F0D54D65-E074-1846-BB17-24A3CDE4DB23}" srcOrd="0" destOrd="0" presId="urn:microsoft.com/office/officeart/2008/layout/HorizontalMultiLevelHierarchy"/>
    <dgm:cxn modelId="{055DCFA9-DB18-7E47-AE82-875B2362B6E2}" type="presOf" srcId="{92261284-C391-F14C-89B8-5ECE3F39BFC4}" destId="{973A71B1-22F8-3746-9783-BB442DE15816}" srcOrd="0"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D6FF61F4-2E70-2445-B362-FDF5936BBC6B}" srcId="{CC08C8E7-D5AB-9C4F-A78B-4A8C57EB2D22}" destId="{773FD5F0-F007-F148-886B-86E72F86266E}" srcOrd="1" destOrd="0" parTransId="{BDC2CFA9-99C6-8347-9628-F8B57513FB8C}" sibTransId="{9458031D-FD27-D841-9D56-100BE85B229D}"/>
    <dgm:cxn modelId="{007AA43A-D94D-2B4A-B6D8-84BB889CE1AE}" type="presOf" srcId="{BDC2CFA9-99C6-8347-9628-F8B57513FB8C}" destId="{93180932-306E-E545-95F9-2A5635FDC9F1}" srcOrd="0" destOrd="0" presId="urn:microsoft.com/office/officeart/2008/layout/HorizontalMultiLevelHierarchy"/>
    <dgm:cxn modelId="{496D189C-1C31-AB42-BA6A-6D5BA8545A09}" type="presOf" srcId="{2EFE4671-8583-3540-9262-1FC578B666F4}" destId="{3013142F-A3C7-F746-853E-2CA8B540A8DE}"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F7677222-2E48-6845-B0A0-DD4DE199801F}" type="presOf" srcId="{BDC2CFA9-99C6-8347-9628-F8B57513FB8C}" destId="{7A2CD5A7-70D6-DE44-803D-0740544CB367}" srcOrd="1" destOrd="0" presId="urn:microsoft.com/office/officeart/2008/layout/HorizontalMultiLevelHierarchy"/>
    <dgm:cxn modelId="{6E8EEABE-CD2C-AF49-9116-7C3DCB4EC078}" type="presOf" srcId="{A73DCD64-89DF-3E4C-9543-0D417B51464E}" destId="{F726EDD3-E670-9B47-8786-4F599884289D}" srcOrd="1" destOrd="0" presId="urn:microsoft.com/office/officeart/2008/layout/HorizontalMultiLevelHierarchy"/>
    <dgm:cxn modelId="{B3F0E350-137B-B144-ACD7-1F3177429292}" type="presOf" srcId="{A73DCD64-89DF-3E4C-9543-0D417B51464E}" destId="{082A771F-69AF-7C4C-86CB-DF1CD8CB6581}" srcOrd="0" destOrd="0" presId="urn:microsoft.com/office/officeart/2008/layout/HorizontalMultiLevelHierarchy"/>
    <dgm:cxn modelId="{C3F318B4-20C4-464A-A52A-B0B98C908B48}" type="presOf" srcId="{92261284-C391-F14C-89B8-5ECE3F39BFC4}" destId="{836F6CA1-9891-AD49-8F4F-AA430C5500F3}" srcOrd="1" destOrd="0" presId="urn:microsoft.com/office/officeart/2008/layout/HorizontalMultiLevelHierarchy"/>
    <dgm:cxn modelId="{A911178F-164C-7F47-85B0-4A5C9CAC0734}" type="presOf" srcId="{2562A416-5985-E849-872E-04822FFDCFA8}" destId="{86E6FD9D-3F3D-C04B-9B95-5ECF875ADDDA}" srcOrd="0" destOrd="0" presId="urn:microsoft.com/office/officeart/2008/layout/HorizontalMultiLevelHierarchy"/>
    <dgm:cxn modelId="{CB0430B2-1865-0C40-96B9-B2FB7D196B2D}" type="presOf" srcId="{DD5BF61D-B843-C744-B9A9-3312A1287EF4}" destId="{C852AF5D-E3CA-F844-B775-08DD6E6FB940}" srcOrd="0" destOrd="0" presId="urn:microsoft.com/office/officeart/2008/layout/HorizontalMultiLevelHierarchy"/>
    <dgm:cxn modelId="{202384EC-0330-384E-AF23-E75251B90D6C}" type="presOf" srcId="{773FD5F0-F007-F148-886B-86E72F86266E}" destId="{D3E2E567-EC04-E743-9B8C-985408EA1058}" srcOrd="0" destOrd="0" presId="urn:microsoft.com/office/officeart/2008/layout/HorizontalMultiLevelHierarchy"/>
    <dgm:cxn modelId="{7D036360-ACC5-5B44-B9D1-DFC57F9053A5}" type="presOf" srcId="{2562A416-5985-E849-872E-04822FFDCFA8}" destId="{7F7CE4B2-B406-B74E-B4D3-ECD4930F427A}" srcOrd="1" destOrd="0" presId="urn:microsoft.com/office/officeart/2008/layout/HorizontalMultiLevelHierarchy"/>
    <dgm:cxn modelId="{606185CA-E4E4-0E48-B095-12A5626D4E85}" type="presOf" srcId="{3202DDE1-8BAA-B84C-98CA-E1193215494D}" destId="{D5CFE791-04E6-B742-A005-FAF93249D30D}"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3564FE32-8759-C841-9D9E-DA5442899A1F}"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E580059B-1F92-5C41-9BB1-3D49F51C8949}" type="presParOf" srcId="{3013142F-A3C7-F746-853E-2CA8B540A8DE}" destId="{B764B132-0961-414E-B6FA-FB0C6C1C6CED}" srcOrd="0" destOrd="0" presId="urn:microsoft.com/office/officeart/2008/layout/HorizontalMultiLevelHierarchy"/>
    <dgm:cxn modelId="{97E0BADD-DC05-E748-B5B9-7BC0B022269A}" type="presParOf" srcId="{B764B132-0961-414E-B6FA-FB0C6C1C6CED}" destId="{7111AE39-B455-7C4D-91F4-9E37E3822D07}" srcOrd="0" destOrd="0" presId="urn:microsoft.com/office/officeart/2008/layout/HorizontalMultiLevelHierarchy"/>
    <dgm:cxn modelId="{0D953C76-2C07-654E-AFAE-AE9F02A5827F}" type="presParOf" srcId="{B764B132-0961-414E-B6FA-FB0C6C1C6CED}" destId="{551EC4E6-AE1D-DD43-B7C4-D7EFBEA2E636}" srcOrd="1" destOrd="0" presId="urn:microsoft.com/office/officeart/2008/layout/HorizontalMultiLevelHierarchy"/>
    <dgm:cxn modelId="{3DE6FD35-1169-CC45-8875-591202761561}" type="presParOf" srcId="{551EC4E6-AE1D-DD43-B7C4-D7EFBEA2E636}" destId="{082A771F-69AF-7C4C-86CB-DF1CD8CB6581}" srcOrd="0" destOrd="0" presId="urn:microsoft.com/office/officeart/2008/layout/HorizontalMultiLevelHierarchy"/>
    <dgm:cxn modelId="{4688548A-3333-2A47-A89E-8A0FD60D6286}" type="presParOf" srcId="{082A771F-69AF-7C4C-86CB-DF1CD8CB6581}" destId="{F726EDD3-E670-9B47-8786-4F599884289D}" srcOrd="0" destOrd="0" presId="urn:microsoft.com/office/officeart/2008/layout/HorizontalMultiLevelHierarchy"/>
    <dgm:cxn modelId="{F1CBD8C9-0464-E44A-B71B-AA2E682BD6BA}" type="presParOf" srcId="{551EC4E6-AE1D-DD43-B7C4-D7EFBEA2E636}" destId="{7B40AE63-0EA3-0747-BCE5-5F3AB0355BF2}" srcOrd="1" destOrd="0" presId="urn:microsoft.com/office/officeart/2008/layout/HorizontalMultiLevelHierarchy"/>
    <dgm:cxn modelId="{1B33DE78-310E-3948-8560-E88131F066DE}" type="presParOf" srcId="{7B40AE63-0EA3-0747-BCE5-5F3AB0355BF2}" destId="{C852AF5D-E3CA-F844-B775-08DD6E6FB940}" srcOrd="0" destOrd="0" presId="urn:microsoft.com/office/officeart/2008/layout/HorizontalMultiLevelHierarchy"/>
    <dgm:cxn modelId="{E40FE0B9-2C69-E545-B63E-A6B29C2402BC}" type="presParOf" srcId="{7B40AE63-0EA3-0747-BCE5-5F3AB0355BF2}" destId="{30463D07-8E7F-3146-97CE-76CE82648742}" srcOrd="1" destOrd="0" presId="urn:microsoft.com/office/officeart/2008/layout/HorizontalMultiLevelHierarchy"/>
    <dgm:cxn modelId="{B5B18B15-E928-BD4C-8568-BD3843BCDF73}" type="presParOf" srcId="{551EC4E6-AE1D-DD43-B7C4-D7EFBEA2E636}" destId="{93180932-306E-E545-95F9-2A5635FDC9F1}" srcOrd="2" destOrd="0" presId="urn:microsoft.com/office/officeart/2008/layout/HorizontalMultiLevelHierarchy"/>
    <dgm:cxn modelId="{FFE51EF6-B0E3-8C44-A4E3-7971F2F66BFC}" type="presParOf" srcId="{93180932-306E-E545-95F9-2A5635FDC9F1}" destId="{7A2CD5A7-70D6-DE44-803D-0740544CB367}" srcOrd="0" destOrd="0" presId="urn:microsoft.com/office/officeart/2008/layout/HorizontalMultiLevelHierarchy"/>
    <dgm:cxn modelId="{472A5DF4-172A-CF43-BE93-1F69AB1AE007}" type="presParOf" srcId="{551EC4E6-AE1D-DD43-B7C4-D7EFBEA2E636}" destId="{A0C9905E-6DBF-7645-94A7-C4BCDADC46B9}" srcOrd="3" destOrd="0" presId="urn:microsoft.com/office/officeart/2008/layout/HorizontalMultiLevelHierarchy"/>
    <dgm:cxn modelId="{CDA3D767-7184-BA4E-99AA-4C518CD056C8}" type="presParOf" srcId="{A0C9905E-6DBF-7645-94A7-C4BCDADC46B9}" destId="{D3E2E567-EC04-E743-9B8C-985408EA1058}" srcOrd="0" destOrd="0" presId="urn:microsoft.com/office/officeart/2008/layout/HorizontalMultiLevelHierarchy"/>
    <dgm:cxn modelId="{C5A036B7-1E2D-9F4F-8838-AB1A5FC30EAD}" type="presParOf" srcId="{A0C9905E-6DBF-7645-94A7-C4BCDADC46B9}" destId="{1488A531-D252-B440-B1DA-4363F37F8970}" srcOrd="1" destOrd="0" presId="urn:microsoft.com/office/officeart/2008/layout/HorizontalMultiLevelHierarchy"/>
    <dgm:cxn modelId="{CD824DF9-6F9E-604A-9B76-8E599D547E80}" type="presParOf" srcId="{551EC4E6-AE1D-DD43-B7C4-D7EFBEA2E636}" destId="{973A71B1-22F8-3746-9783-BB442DE15816}" srcOrd="4" destOrd="0" presId="urn:microsoft.com/office/officeart/2008/layout/HorizontalMultiLevelHierarchy"/>
    <dgm:cxn modelId="{13AAF0EC-CC25-E94D-9BEA-610424FCA9D9}" type="presParOf" srcId="{973A71B1-22F8-3746-9783-BB442DE15816}" destId="{836F6CA1-9891-AD49-8F4F-AA430C5500F3}" srcOrd="0" destOrd="0" presId="urn:microsoft.com/office/officeart/2008/layout/HorizontalMultiLevelHierarchy"/>
    <dgm:cxn modelId="{92814D1E-2252-974F-9DEA-45E1D3D18F45}" type="presParOf" srcId="{551EC4E6-AE1D-DD43-B7C4-D7EFBEA2E636}" destId="{0557944E-0743-F84A-A194-D42B2C41780A}" srcOrd="5" destOrd="0" presId="urn:microsoft.com/office/officeart/2008/layout/HorizontalMultiLevelHierarchy"/>
    <dgm:cxn modelId="{C05F97C9-9E84-2446-A55B-F4EDF947FEC1}" type="presParOf" srcId="{0557944E-0743-F84A-A194-D42B2C41780A}" destId="{F0D54D65-E074-1846-BB17-24A3CDE4DB23}" srcOrd="0" destOrd="0" presId="urn:microsoft.com/office/officeart/2008/layout/HorizontalMultiLevelHierarchy"/>
    <dgm:cxn modelId="{20017573-A95D-7443-8B1C-06F1C70412C5}" type="presParOf" srcId="{0557944E-0743-F84A-A194-D42B2C41780A}" destId="{7C4CBA0A-9BC4-084E-9BF2-187FC530DF49}" srcOrd="1" destOrd="0" presId="urn:microsoft.com/office/officeart/2008/layout/HorizontalMultiLevelHierarchy"/>
    <dgm:cxn modelId="{B3187D70-2C24-F74A-8CD3-2FAC4D6FFE9D}" type="presParOf" srcId="{551EC4E6-AE1D-DD43-B7C4-D7EFBEA2E636}" destId="{86E6FD9D-3F3D-C04B-9B95-5ECF875ADDDA}" srcOrd="6" destOrd="0" presId="urn:microsoft.com/office/officeart/2008/layout/HorizontalMultiLevelHierarchy"/>
    <dgm:cxn modelId="{A18520C5-1423-524F-8B48-BE4EC67E569C}" type="presParOf" srcId="{86E6FD9D-3F3D-C04B-9B95-5ECF875ADDDA}" destId="{7F7CE4B2-B406-B74E-B4D3-ECD4930F427A}" srcOrd="0" destOrd="0" presId="urn:microsoft.com/office/officeart/2008/layout/HorizontalMultiLevelHierarchy"/>
    <dgm:cxn modelId="{74F021C3-E20E-3443-A024-3BB7FBF228E5}" type="presParOf" srcId="{551EC4E6-AE1D-DD43-B7C4-D7EFBEA2E636}" destId="{33767652-5725-DF41-85F2-54B15A03A963}" srcOrd="7" destOrd="0" presId="urn:microsoft.com/office/officeart/2008/layout/HorizontalMultiLevelHierarchy"/>
    <dgm:cxn modelId="{AFEF67A5-809E-2948-AB21-94C2FFF55CFD}" type="presParOf" srcId="{33767652-5725-DF41-85F2-54B15A03A963}" destId="{D5CFE791-04E6-B742-A005-FAF93249D30D}" srcOrd="0" destOrd="0" presId="urn:microsoft.com/office/officeart/2008/layout/HorizontalMultiLevelHierarchy"/>
    <dgm:cxn modelId="{F68C3491-9503-C946-A436-67E3C64BCB61}"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4A2674D0-2203-F84E-BF28-0544FBAF1130}" type="presOf" srcId="{3202DDE1-8BAA-B84C-98CA-E1193215494D}" destId="{D5CFE791-04E6-B742-A005-FAF93249D30D}" srcOrd="0" destOrd="0" presId="urn:microsoft.com/office/officeart/2008/layout/HorizontalMultiLevelHierarchy"/>
    <dgm:cxn modelId="{C5218560-7145-BC43-B41A-E107F6F039A9}" type="presOf" srcId="{92261284-C391-F14C-89B8-5ECE3F39BFC4}" destId="{836F6CA1-9891-AD49-8F4F-AA430C5500F3}" srcOrd="1"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8C95B66A-22E3-614C-B5F1-70805930B847}" type="presOf" srcId="{A73DCD64-89DF-3E4C-9543-0D417B51464E}" destId="{082A771F-69AF-7C4C-86CB-DF1CD8CB6581}" srcOrd="0" destOrd="0" presId="urn:microsoft.com/office/officeart/2008/layout/HorizontalMultiLevelHierarchy"/>
    <dgm:cxn modelId="{FB7BAD00-762B-3C48-B10E-134DF7903B13}" type="presOf" srcId="{DD5BF61D-B843-C744-B9A9-3312A1287EF4}" destId="{C852AF5D-E3CA-F844-B775-08DD6E6FB940}" srcOrd="0" destOrd="0" presId="urn:microsoft.com/office/officeart/2008/layout/HorizontalMultiLevelHierarchy"/>
    <dgm:cxn modelId="{FB6B4F3A-8AD0-F047-A133-B44E0CF0BA99}"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006E9F77-7E1A-D64A-A22B-6761210E3834}" type="presOf" srcId="{BDC2CFA9-99C6-8347-9628-F8B57513FB8C}" destId="{7A2CD5A7-70D6-DE44-803D-0740544CB367}" srcOrd="1" destOrd="0" presId="urn:microsoft.com/office/officeart/2008/layout/HorizontalMultiLevelHierarchy"/>
    <dgm:cxn modelId="{5AA7BDE0-39D9-DA46-82C2-E40B65D51319}" type="presOf" srcId="{92261284-C391-F14C-89B8-5ECE3F39BFC4}" destId="{973A71B1-22F8-3746-9783-BB442DE15816}" srcOrd="0" destOrd="0" presId="urn:microsoft.com/office/officeart/2008/layout/HorizontalMultiLevelHierarchy"/>
    <dgm:cxn modelId="{66500C09-E397-E049-9A8F-B3A6D4AB08A3}" type="presOf" srcId="{773FD5F0-F007-F148-886B-86E72F86266E}" destId="{D3E2E567-EC04-E743-9B8C-985408EA1058}"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D6FF61F4-2E70-2445-B362-FDF5936BBC6B}" srcId="{CC08C8E7-D5AB-9C4F-A78B-4A8C57EB2D22}" destId="{773FD5F0-F007-F148-886B-86E72F86266E}" srcOrd="1" destOrd="0" parTransId="{BDC2CFA9-99C6-8347-9628-F8B57513FB8C}" sibTransId="{9458031D-FD27-D841-9D56-100BE85B229D}"/>
    <dgm:cxn modelId="{0DED7F79-C760-9147-9CE7-9967E8F89FE7}" type="presOf" srcId="{2562A416-5985-E849-872E-04822FFDCFA8}" destId="{7F7CE4B2-B406-B74E-B4D3-ECD4930F427A}" srcOrd="1" destOrd="0" presId="urn:microsoft.com/office/officeart/2008/layout/HorizontalMultiLevelHierarchy"/>
    <dgm:cxn modelId="{5EE0B793-8BE2-F741-B28D-A88C825C7DB4}" type="presOf" srcId="{2EFE4671-8583-3540-9262-1FC578B666F4}" destId="{3013142F-A3C7-F746-853E-2CA8B540A8DE}" srcOrd="0" destOrd="0" presId="urn:microsoft.com/office/officeart/2008/layout/HorizontalMultiLevelHierarchy"/>
    <dgm:cxn modelId="{210DA8E3-30F3-9949-9637-0B50C1628D48}" type="presOf" srcId="{CC08C8E7-D5AB-9C4F-A78B-4A8C57EB2D22}" destId="{7111AE39-B455-7C4D-91F4-9E37E3822D07}" srcOrd="0" destOrd="0" presId="urn:microsoft.com/office/officeart/2008/layout/HorizontalMultiLevelHierarchy"/>
    <dgm:cxn modelId="{9193C663-71DF-0A45-901E-177F0350DD9E}" type="presOf" srcId="{BDC2CFA9-99C6-8347-9628-F8B57513FB8C}" destId="{93180932-306E-E545-95F9-2A5635FDC9F1}" srcOrd="0" destOrd="0" presId="urn:microsoft.com/office/officeart/2008/layout/HorizontalMultiLevelHierarchy"/>
    <dgm:cxn modelId="{EF7B02DA-81C6-A243-AB0A-8E185048415E}" type="presOf" srcId="{3B28FE06-6470-4D42-B175-9618125811B1}" destId="{F0D54D65-E074-1846-BB17-24A3CDE4DB23}" srcOrd="0" destOrd="0" presId="urn:microsoft.com/office/officeart/2008/layout/HorizontalMultiLevelHierarchy"/>
    <dgm:cxn modelId="{2DA903E9-54FD-1C41-9C0F-31792CD7AA78}" type="presOf" srcId="{2562A416-5985-E849-872E-04822FFDCFA8}" destId="{86E6FD9D-3F3D-C04B-9B95-5ECF875ADDDA}" srcOrd="0" destOrd="0" presId="urn:microsoft.com/office/officeart/2008/layout/HorizontalMultiLevelHierarchy"/>
    <dgm:cxn modelId="{5D2EB989-4BB2-B243-9073-1478C9F8C766}" type="presParOf" srcId="{3013142F-A3C7-F746-853E-2CA8B540A8DE}" destId="{B764B132-0961-414E-B6FA-FB0C6C1C6CED}" srcOrd="0" destOrd="0" presId="urn:microsoft.com/office/officeart/2008/layout/HorizontalMultiLevelHierarchy"/>
    <dgm:cxn modelId="{FA3DFAE3-BCB7-144C-B728-01CD96B60F68}" type="presParOf" srcId="{B764B132-0961-414E-B6FA-FB0C6C1C6CED}" destId="{7111AE39-B455-7C4D-91F4-9E37E3822D07}" srcOrd="0" destOrd="0" presId="urn:microsoft.com/office/officeart/2008/layout/HorizontalMultiLevelHierarchy"/>
    <dgm:cxn modelId="{0D04A06F-415C-AD45-8AA9-64ADF42B819A}" type="presParOf" srcId="{B764B132-0961-414E-B6FA-FB0C6C1C6CED}" destId="{551EC4E6-AE1D-DD43-B7C4-D7EFBEA2E636}" srcOrd="1" destOrd="0" presId="urn:microsoft.com/office/officeart/2008/layout/HorizontalMultiLevelHierarchy"/>
    <dgm:cxn modelId="{2031787E-5FB7-BB4D-8933-5546D61A8F81}" type="presParOf" srcId="{551EC4E6-AE1D-DD43-B7C4-D7EFBEA2E636}" destId="{082A771F-69AF-7C4C-86CB-DF1CD8CB6581}" srcOrd="0" destOrd="0" presId="urn:microsoft.com/office/officeart/2008/layout/HorizontalMultiLevelHierarchy"/>
    <dgm:cxn modelId="{A85D75A8-CA49-CB4F-9385-38390DCEB8CA}" type="presParOf" srcId="{082A771F-69AF-7C4C-86CB-DF1CD8CB6581}" destId="{F726EDD3-E670-9B47-8786-4F599884289D}" srcOrd="0" destOrd="0" presId="urn:microsoft.com/office/officeart/2008/layout/HorizontalMultiLevelHierarchy"/>
    <dgm:cxn modelId="{486FC983-7800-3F4A-82C1-C8FA2F11FDF4}" type="presParOf" srcId="{551EC4E6-AE1D-DD43-B7C4-D7EFBEA2E636}" destId="{7B40AE63-0EA3-0747-BCE5-5F3AB0355BF2}" srcOrd="1" destOrd="0" presId="urn:microsoft.com/office/officeart/2008/layout/HorizontalMultiLevelHierarchy"/>
    <dgm:cxn modelId="{D5A2892A-3170-5D4C-814B-07812B141643}" type="presParOf" srcId="{7B40AE63-0EA3-0747-BCE5-5F3AB0355BF2}" destId="{C852AF5D-E3CA-F844-B775-08DD6E6FB940}" srcOrd="0" destOrd="0" presId="urn:microsoft.com/office/officeart/2008/layout/HorizontalMultiLevelHierarchy"/>
    <dgm:cxn modelId="{FF3CE591-2318-124C-B7F1-F0D9C69C75A2}" type="presParOf" srcId="{7B40AE63-0EA3-0747-BCE5-5F3AB0355BF2}" destId="{30463D07-8E7F-3146-97CE-76CE82648742}" srcOrd="1" destOrd="0" presId="urn:microsoft.com/office/officeart/2008/layout/HorizontalMultiLevelHierarchy"/>
    <dgm:cxn modelId="{F3D3EEB8-9441-F745-8A2C-50D4B405C1A4}" type="presParOf" srcId="{551EC4E6-AE1D-DD43-B7C4-D7EFBEA2E636}" destId="{93180932-306E-E545-95F9-2A5635FDC9F1}" srcOrd="2" destOrd="0" presId="urn:microsoft.com/office/officeart/2008/layout/HorizontalMultiLevelHierarchy"/>
    <dgm:cxn modelId="{A375A3E0-E2F1-E041-B513-3C5BB929B34F}" type="presParOf" srcId="{93180932-306E-E545-95F9-2A5635FDC9F1}" destId="{7A2CD5A7-70D6-DE44-803D-0740544CB367}" srcOrd="0" destOrd="0" presId="urn:microsoft.com/office/officeart/2008/layout/HorizontalMultiLevelHierarchy"/>
    <dgm:cxn modelId="{668EA47D-BBB3-6249-8831-E4DD970467B9}" type="presParOf" srcId="{551EC4E6-AE1D-DD43-B7C4-D7EFBEA2E636}" destId="{A0C9905E-6DBF-7645-94A7-C4BCDADC46B9}" srcOrd="3" destOrd="0" presId="urn:microsoft.com/office/officeart/2008/layout/HorizontalMultiLevelHierarchy"/>
    <dgm:cxn modelId="{7524EFE6-279B-954E-8255-4AF2CB90C805}" type="presParOf" srcId="{A0C9905E-6DBF-7645-94A7-C4BCDADC46B9}" destId="{D3E2E567-EC04-E743-9B8C-985408EA1058}" srcOrd="0" destOrd="0" presId="urn:microsoft.com/office/officeart/2008/layout/HorizontalMultiLevelHierarchy"/>
    <dgm:cxn modelId="{9EFA716E-6B6A-CF44-8495-92DBF7F8E5BA}" type="presParOf" srcId="{A0C9905E-6DBF-7645-94A7-C4BCDADC46B9}" destId="{1488A531-D252-B440-B1DA-4363F37F8970}" srcOrd="1" destOrd="0" presId="urn:microsoft.com/office/officeart/2008/layout/HorizontalMultiLevelHierarchy"/>
    <dgm:cxn modelId="{3070D0BC-7E54-814C-A999-1F196DDAED01}" type="presParOf" srcId="{551EC4E6-AE1D-DD43-B7C4-D7EFBEA2E636}" destId="{973A71B1-22F8-3746-9783-BB442DE15816}" srcOrd="4" destOrd="0" presId="urn:microsoft.com/office/officeart/2008/layout/HorizontalMultiLevelHierarchy"/>
    <dgm:cxn modelId="{05A41A31-7C26-2144-9716-CE24FC7BD111}" type="presParOf" srcId="{973A71B1-22F8-3746-9783-BB442DE15816}" destId="{836F6CA1-9891-AD49-8F4F-AA430C5500F3}" srcOrd="0" destOrd="0" presId="urn:microsoft.com/office/officeart/2008/layout/HorizontalMultiLevelHierarchy"/>
    <dgm:cxn modelId="{4EA6E5B5-4BD3-B04C-97A6-BE83BE6FBA3B}" type="presParOf" srcId="{551EC4E6-AE1D-DD43-B7C4-D7EFBEA2E636}" destId="{0557944E-0743-F84A-A194-D42B2C41780A}" srcOrd="5" destOrd="0" presId="urn:microsoft.com/office/officeart/2008/layout/HorizontalMultiLevelHierarchy"/>
    <dgm:cxn modelId="{449098B7-8CDF-4B4A-B3D8-766811AEB912}" type="presParOf" srcId="{0557944E-0743-F84A-A194-D42B2C41780A}" destId="{F0D54D65-E074-1846-BB17-24A3CDE4DB23}" srcOrd="0" destOrd="0" presId="urn:microsoft.com/office/officeart/2008/layout/HorizontalMultiLevelHierarchy"/>
    <dgm:cxn modelId="{D37B9FCD-F57B-8049-A6A9-08AAE0E21209}" type="presParOf" srcId="{0557944E-0743-F84A-A194-D42B2C41780A}" destId="{7C4CBA0A-9BC4-084E-9BF2-187FC530DF49}" srcOrd="1" destOrd="0" presId="urn:microsoft.com/office/officeart/2008/layout/HorizontalMultiLevelHierarchy"/>
    <dgm:cxn modelId="{93C7EA72-30EF-124A-83B0-0495FB2F2166}" type="presParOf" srcId="{551EC4E6-AE1D-DD43-B7C4-D7EFBEA2E636}" destId="{86E6FD9D-3F3D-C04B-9B95-5ECF875ADDDA}" srcOrd="6" destOrd="0" presId="urn:microsoft.com/office/officeart/2008/layout/HorizontalMultiLevelHierarchy"/>
    <dgm:cxn modelId="{51202CE3-5F18-2940-B5F7-50C056A4279D}" type="presParOf" srcId="{86E6FD9D-3F3D-C04B-9B95-5ECF875ADDDA}" destId="{7F7CE4B2-B406-B74E-B4D3-ECD4930F427A}" srcOrd="0" destOrd="0" presId="urn:microsoft.com/office/officeart/2008/layout/HorizontalMultiLevelHierarchy"/>
    <dgm:cxn modelId="{5EA307FA-26FE-3047-8A54-317D7A4D0E0D}" type="presParOf" srcId="{551EC4E6-AE1D-DD43-B7C4-D7EFBEA2E636}" destId="{33767652-5725-DF41-85F2-54B15A03A963}" srcOrd="7" destOrd="0" presId="urn:microsoft.com/office/officeart/2008/layout/HorizontalMultiLevelHierarchy"/>
    <dgm:cxn modelId="{8A78683D-87EA-8249-BEB9-B8D560777C13}" type="presParOf" srcId="{33767652-5725-DF41-85F2-54B15A03A963}" destId="{D5CFE791-04E6-B742-A005-FAF93249D30D}" srcOrd="0" destOrd="0" presId="urn:microsoft.com/office/officeart/2008/layout/HorizontalMultiLevelHierarchy"/>
    <dgm:cxn modelId="{9A0200DB-6A3E-0147-83BA-95DBA56B42EC}"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20593BAB-A3C3-9B45-BD41-99AE90E48137}" type="presOf" srcId="{92261284-C391-F14C-89B8-5ECE3F39BFC4}" destId="{836F6CA1-9891-AD49-8F4F-AA430C5500F3}" srcOrd="1" destOrd="0" presId="urn:microsoft.com/office/officeart/2008/layout/HorizontalMultiLevelHierarchy"/>
    <dgm:cxn modelId="{F66D3EC3-1314-EC4A-9872-5FA2F82C9094}" type="presOf" srcId="{2562A416-5985-E849-872E-04822FFDCFA8}" destId="{7F7CE4B2-B406-B74E-B4D3-ECD4930F427A}" srcOrd="1" destOrd="0" presId="urn:microsoft.com/office/officeart/2008/layout/HorizontalMultiLevelHierarchy"/>
    <dgm:cxn modelId="{6D0BAC30-36AA-2E44-A136-66D917B5E603}" type="presOf" srcId="{A73DCD64-89DF-3E4C-9543-0D417B51464E}" destId="{F726EDD3-E670-9B47-8786-4F599884289D}"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991C418-87FC-B84D-9662-C32066792FB1}" type="presOf" srcId="{3B28FE06-6470-4D42-B175-9618125811B1}" destId="{F0D54D65-E074-1846-BB17-24A3CDE4DB23}" srcOrd="0" destOrd="0" presId="urn:microsoft.com/office/officeart/2008/layout/HorizontalMultiLevelHierarchy"/>
    <dgm:cxn modelId="{FDC63EAF-9030-F94B-8190-B6821F1ACF68}" type="presOf" srcId="{3202DDE1-8BAA-B84C-98CA-E1193215494D}" destId="{D5CFE791-04E6-B742-A005-FAF93249D30D}" srcOrd="0" destOrd="0" presId="urn:microsoft.com/office/officeart/2008/layout/HorizontalMultiLevelHierarchy"/>
    <dgm:cxn modelId="{437CA90C-0501-C347-983B-757607E22A07}" type="presOf" srcId="{BDC2CFA9-99C6-8347-9628-F8B57513FB8C}" destId="{7A2CD5A7-70D6-DE44-803D-0740544CB367}" srcOrd="1" destOrd="0" presId="urn:microsoft.com/office/officeart/2008/layout/HorizontalMultiLevelHierarchy"/>
    <dgm:cxn modelId="{8DE76CAA-95E6-6B45-B8EA-B558DFBA0D21}" type="presOf" srcId="{DD5BF61D-B843-C744-B9A9-3312A1287EF4}" destId="{C852AF5D-E3CA-F844-B775-08DD6E6FB940}" srcOrd="0" destOrd="0" presId="urn:microsoft.com/office/officeart/2008/layout/HorizontalMultiLevelHierarchy"/>
    <dgm:cxn modelId="{5DAF8CD6-1FB1-6743-8E82-33ACA95883F6}" type="presOf" srcId="{A73DCD64-89DF-3E4C-9543-0D417B51464E}" destId="{082A771F-69AF-7C4C-86CB-DF1CD8CB658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6768518-B78C-8B4B-8A5A-E97151650540}" type="presOf" srcId="{CC08C8E7-D5AB-9C4F-A78B-4A8C57EB2D22}" destId="{7111AE39-B455-7C4D-91F4-9E37E3822D07}" srcOrd="0" destOrd="0" presId="urn:microsoft.com/office/officeart/2008/layout/HorizontalMultiLevelHierarchy"/>
    <dgm:cxn modelId="{419DD84F-E001-EE47-B241-06538163632B}" type="presOf" srcId="{92261284-C391-F14C-89B8-5ECE3F39BFC4}" destId="{973A71B1-22F8-3746-9783-BB442DE15816}" srcOrd="0" destOrd="0" presId="urn:microsoft.com/office/officeart/2008/layout/HorizontalMultiLevelHierarchy"/>
    <dgm:cxn modelId="{16C97959-7815-844B-8855-7854739C7B8B}" type="presOf" srcId="{BDC2CFA9-99C6-8347-9628-F8B57513FB8C}" destId="{93180932-306E-E545-95F9-2A5635FDC9F1}"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BD739C0A-0630-0E41-8A67-78104905D5C5}" type="presOf" srcId="{2562A416-5985-E849-872E-04822FFDCFA8}" destId="{86E6FD9D-3F3D-C04B-9B95-5ECF875ADDDA}" srcOrd="0"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F5EF16E1-3D0C-9149-A627-29A3D7762FDD}" type="presOf" srcId="{2EFE4671-8583-3540-9262-1FC578B666F4}" destId="{3013142F-A3C7-F746-853E-2CA8B540A8DE}" srcOrd="0" destOrd="0" presId="urn:microsoft.com/office/officeart/2008/layout/HorizontalMultiLevelHierarchy"/>
    <dgm:cxn modelId="{AD46DAEE-C392-AF44-846D-284E4E5275B0}"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71E2565-8B39-E141-AD69-55348E0C1BF1}" type="presParOf" srcId="{3013142F-A3C7-F746-853E-2CA8B540A8DE}" destId="{B764B132-0961-414E-B6FA-FB0C6C1C6CED}" srcOrd="0" destOrd="0" presId="urn:microsoft.com/office/officeart/2008/layout/HorizontalMultiLevelHierarchy"/>
    <dgm:cxn modelId="{AD9A4E52-0E52-524C-AAB6-0B21E0C2C8B9}" type="presParOf" srcId="{B764B132-0961-414E-B6FA-FB0C6C1C6CED}" destId="{7111AE39-B455-7C4D-91F4-9E37E3822D07}" srcOrd="0" destOrd="0" presId="urn:microsoft.com/office/officeart/2008/layout/HorizontalMultiLevelHierarchy"/>
    <dgm:cxn modelId="{631252C4-CDA5-0843-94EF-201BD2E1D595}" type="presParOf" srcId="{B764B132-0961-414E-B6FA-FB0C6C1C6CED}" destId="{551EC4E6-AE1D-DD43-B7C4-D7EFBEA2E636}" srcOrd="1" destOrd="0" presId="urn:microsoft.com/office/officeart/2008/layout/HorizontalMultiLevelHierarchy"/>
    <dgm:cxn modelId="{86745E5F-8EBE-8C42-A457-82B57CB36A10}" type="presParOf" srcId="{551EC4E6-AE1D-DD43-B7C4-D7EFBEA2E636}" destId="{082A771F-69AF-7C4C-86CB-DF1CD8CB6581}" srcOrd="0" destOrd="0" presId="urn:microsoft.com/office/officeart/2008/layout/HorizontalMultiLevelHierarchy"/>
    <dgm:cxn modelId="{880D4448-C74D-BC4D-B8BC-7D8B0C1884D8}" type="presParOf" srcId="{082A771F-69AF-7C4C-86CB-DF1CD8CB6581}" destId="{F726EDD3-E670-9B47-8786-4F599884289D}" srcOrd="0" destOrd="0" presId="urn:microsoft.com/office/officeart/2008/layout/HorizontalMultiLevelHierarchy"/>
    <dgm:cxn modelId="{63376A68-CF8F-204F-981E-0AC0C7D0BDC5}" type="presParOf" srcId="{551EC4E6-AE1D-DD43-B7C4-D7EFBEA2E636}" destId="{7B40AE63-0EA3-0747-BCE5-5F3AB0355BF2}" srcOrd="1" destOrd="0" presId="urn:microsoft.com/office/officeart/2008/layout/HorizontalMultiLevelHierarchy"/>
    <dgm:cxn modelId="{5ACFF365-38F0-C249-90BC-945DA140D761}" type="presParOf" srcId="{7B40AE63-0EA3-0747-BCE5-5F3AB0355BF2}" destId="{C852AF5D-E3CA-F844-B775-08DD6E6FB940}" srcOrd="0" destOrd="0" presId="urn:microsoft.com/office/officeart/2008/layout/HorizontalMultiLevelHierarchy"/>
    <dgm:cxn modelId="{CB1DC4C5-E7C7-7B4C-8000-E452D9140B45}" type="presParOf" srcId="{7B40AE63-0EA3-0747-BCE5-5F3AB0355BF2}" destId="{30463D07-8E7F-3146-97CE-76CE82648742}" srcOrd="1" destOrd="0" presId="urn:microsoft.com/office/officeart/2008/layout/HorizontalMultiLevelHierarchy"/>
    <dgm:cxn modelId="{20E57B11-575D-1243-B147-5EB5579EB51A}" type="presParOf" srcId="{551EC4E6-AE1D-DD43-B7C4-D7EFBEA2E636}" destId="{93180932-306E-E545-95F9-2A5635FDC9F1}" srcOrd="2" destOrd="0" presId="urn:microsoft.com/office/officeart/2008/layout/HorizontalMultiLevelHierarchy"/>
    <dgm:cxn modelId="{EB58DCA9-A3AB-1940-89DE-369AAE6920F7}" type="presParOf" srcId="{93180932-306E-E545-95F9-2A5635FDC9F1}" destId="{7A2CD5A7-70D6-DE44-803D-0740544CB367}" srcOrd="0" destOrd="0" presId="urn:microsoft.com/office/officeart/2008/layout/HorizontalMultiLevelHierarchy"/>
    <dgm:cxn modelId="{3EA3DFE8-840E-5647-88C2-AC85C49D80DC}" type="presParOf" srcId="{551EC4E6-AE1D-DD43-B7C4-D7EFBEA2E636}" destId="{A0C9905E-6DBF-7645-94A7-C4BCDADC46B9}" srcOrd="3" destOrd="0" presId="urn:microsoft.com/office/officeart/2008/layout/HorizontalMultiLevelHierarchy"/>
    <dgm:cxn modelId="{B1C51B40-5C11-F749-905D-72CC7277713A}" type="presParOf" srcId="{A0C9905E-6DBF-7645-94A7-C4BCDADC46B9}" destId="{D3E2E567-EC04-E743-9B8C-985408EA1058}" srcOrd="0" destOrd="0" presId="urn:microsoft.com/office/officeart/2008/layout/HorizontalMultiLevelHierarchy"/>
    <dgm:cxn modelId="{700961C0-A738-4243-827A-95F5D264256E}" type="presParOf" srcId="{A0C9905E-6DBF-7645-94A7-C4BCDADC46B9}" destId="{1488A531-D252-B440-B1DA-4363F37F8970}" srcOrd="1" destOrd="0" presId="urn:microsoft.com/office/officeart/2008/layout/HorizontalMultiLevelHierarchy"/>
    <dgm:cxn modelId="{A6FB89B5-2BC4-5443-B684-7A35DD5B7E5E}" type="presParOf" srcId="{551EC4E6-AE1D-DD43-B7C4-D7EFBEA2E636}" destId="{973A71B1-22F8-3746-9783-BB442DE15816}" srcOrd="4" destOrd="0" presId="urn:microsoft.com/office/officeart/2008/layout/HorizontalMultiLevelHierarchy"/>
    <dgm:cxn modelId="{B3E2BC21-694C-804E-9CE6-544B2011D1A3}" type="presParOf" srcId="{973A71B1-22F8-3746-9783-BB442DE15816}" destId="{836F6CA1-9891-AD49-8F4F-AA430C5500F3}" srcOrd="0" destOrd="0" presId="urn:microsoft.com/office/officeart/2008/layout/HorizontalMultiLevelHierarchy"/>
    <dgm:cxn modelId="{7D79CEB2-F905-954F-9F90-DC029D1CD4F4}" type="presParOf" srcId="{551EC4E6-AE1D-DD43-B7C4-D7EFBEA2E636}" destId="{0557944E-0743-F84A-A194-D42B2C41780A}" srcOrd="5" destOrd="0" presId="urn:microsoft.com/office/officeart/2008/layout/HorizontalMultiLevelHierarchy"/>
    <dgm:cxn modelId="{9D070461-8DA3-8B4E-8A9F-D44520EC406F}" type="presParOf" srcId="{0557944E-0743-F84A-A194-D42B2C41780A}" destId="{F0D54D65-E074-1846-BB17-24A3CDE4DB23}" srcOrd="0" destOrd="0" presId="urn:microsoft.com/office/officeart/2008/layout/HorizontalMultiLevelHierarchy"/>
    <dgm:cxn modelId="{3FEA3E29-262F-214F-AA6C-13E826CED299}" type="presParOf" srcId="{0557944E-0743-F84A-A194-D42B2C41780A}" destId="{7C4CBA0A-9BC4-084E-9BF2-187FC530DF49}" srcOrd="1" destOrd="0" presId="urn:microsoft.com/office/officeart/2008/layout/HorizontalMultiLevelHierarchy"/>
    <dgm:cxn modelId="{2FE7BF40-47C4-594B-A6C8-8689DB42CE5C}" type="presParOf" srcId="{551EC4E6-AE1D-DD43-B7C4-D7EFBEA2E636}" destId="{86E6FD9D-3F3D-C04B-9B95-5ECF875ADDDA}" srcOrd="6" destOrd="0" presId="urn:microsoft.com/office/officeart/2008/layout/HorizontalMultiLevelHierarchy"/>
    <dgm:cxn modelId="{0F50D8CC-1362-1C44-88EE-A52D30B51E99}" type="presParOf" srcId="{86E6FD9D-3F3D-C04B-9B95-5ECF875ADDDA}" destId="{7F7CE4B2-B406-B74E-B4D3-ECD4930F427A}" srcOrd="0" destOrd="0" presId="urn:microsoft.com/office/officeart/2008/layout/HorizontalMultiLevelHierarchy"/>
    <dgm:cxn modelId="{737BB896-EC4E-7441-9B68-9B59C454C4A0}" type="presParOf" srcId="{551EC4E6-AE1D-DD43-B7C4-D7EFBEA2E636}" destId="{33767652-5725-DF41-85F2-54B15A03A963}" srcOrd="7" destOrd="0" presId="urn:microsoft.com/office/officeart/2008/layout/HorizontalMultiLevelHierarchy"/>
    <dgm:cxn modelId="{1E250E35-8D64-AD47-8198-A1AAECD4A37A}" type="presParOf" srcId="{33767652-5725-DF41-85F2-54B15A03A963}" destId="{D5CFE791-04E6-B742-A005-FAF93249D30D}" srcOrd="0" destOrd="0" presId="urn:microsoft.com/office/officeart/2008/layout/HorizontalMultiLevelHierarchy"/>
    <dgm:cxn modelId="{67040D66-E899-A043-ACFA-6468BE971104}"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724546B0-071D-B141-BC3F-266E7CB2035D}" srcId="{CC08C8E7-D5AB-9C4F-A78B-4A8C57EB2D22}" destId="{3202DDE1-8BAA-B84C-98CA-E1193215494D}" srcOrd="3" destOrd="0" parTransId="{2562A416-5985-E849-872E-04822FFDCFA8}" sibTransId="{D31F9BA6-100E-E049-AD58-D53F7A7E5616}"/>
    <dgm:cxn modelId="{D6FF61F4-2E70-2445-B362-FDF5936BBC6B}" srcId="{CC08C8E7-D5AB-9C4F-A78B-4A8C57EB2D22}" destId="{773FD5F0-F007-F148-886B-86E72F86266E}" srcOrd="1" destOrd="0" parTransId="{BDC2CFA9-99C6-8347-9628-F8B57513FB8C}" sibTransId="{9458031D-FD27-D841-9D56-100BE85B229D}"/>
    <dgm:cxn modelId="{F715A9AB-023C-6A40-92F5-66242F0971E8}"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2DA614DB-C922-404E-87AC-9F55D961F203}" type="presOf" srcId="{DD5BF61D-B843-C744-B9A9-3312A1287EF4}" destId="{C852AF5D-E3CA-F844-B775-08DD6E6FB940}" srcOrd="0" destOrd="0" presId="urn:microsoft.com/office/officeart/2008/layout/HorizontalMultiLevelHierarchy"/>
    <dgm:cxn modelId="{6CB2B9EA-B1AB-C045-A317-D08C8E19A318}" type="presOf" srcId="{2EFE4671-8583-3540-9262-1FC578B666F4}" destId="{3013142F-A3C7-F746-853E-2CA8B540A8DE}" srcOrd="0" destOrd="0" presId="urn:microsoft.com/office/officeart/2008/layout/HorizontalMultiLevelHierarchy"/>
    <dgm:cxn modelId="{36D40885-5724-BB44-BD4B-78827DEFE678}" type="presOf" srcId="{92261284-C391-F14C-89B8-5ECE3F39BFC4}" destId="{973A71B1-22F8-3746-9783-BB442DE15816}" srcOrd="0" destOrd="0" presId="urn:microsoft.com/office/officeart/2008/layout/HorizontalMultiLevelHierarchy"/>
    <dgm:cxn modelId="{82A1A4E3-9EE9-F34F-A0E4-ABCB92204C55}" type="presOf" srcId="{BDC2CFA9-99C6-8347-9628-F8B57513FB8C}" destId="{7A2CD5A7-70D6-DE44-803D-0740544CB367}" srcOrd="1" destOrd="0" presId="urn:microsoft.com/office/officeart/2008/layout/HorizontalMultiLevelHierarchy"/>
    <dgm:cxn modelId="{0BC7CD42-1E30-3244-B4F9-80AD9A4C1984}" type="presOf" srcId="{BDC2CFA9-99C6-8347-9628-F8B57513FB8C}" destId="{93180932-306E-E545-95F9-2A5635FDC9F1}" srcOrd="0" destOrd="0" presId="urn:microsoft.com/office/officeart/2008/layout/HorizontalMultiLevelHierarchy"/>
    <dgm:cxn modelId="{8BF29EB3-E60E-FF4E-9F31-B8CE074C68D6}" type="presOf" srcId="{2562A416-5985-E849-872E-04822FFDCFA8}" destId="{7F7CE4B2-B406-B74E-B4D3-ECD4930F427A}" srcOrd="1" destOrd="0" presId="urn:microsoft.com/office/officeart/2008/layout/HorizontalMultiLevelHierarchy"/>
    <dgm:cxn modelId="{7E8EA796-BEAF-304E-9459-714A2B3CDCF2}" type="presOf" srcId="{3B28FE06-6470-4D42-B175-9618125811B1}" destId="{F0D54D65-E074-1846-BB17-24A3CDE4DB23}" srcOrd="0" destOrd="0" presId="urn:microsoft.com/office/officeart/2008/layout/HorizontalMultiLevelHierarchy"/>
    <dgm:cxn modelId="{3E83FB17-2DF0-5D45-8A52-76397F2F8036}" type="presOf" srcId="{3202DDE1-8BAA-B84C-98CA-E1193215494D}" destId="{D5CFE791-04E6-B742-A005-FAF93249D30D}"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1249B06F-45A5-A146-959A-C1CDE3B1AE4A}" type="presOf" srcId="{A73DCD64-89DF-3E4C-9543-0D417B51464E}" destId="{082A771F-69AF-7C4C-86CB-DF1CD8CB6581}" srcOrd="0" destOrd="0" presId="urn:microsoft.com/office/officeart/2008/layout/HorizontalMultiLevelHierarchy"/>
    <dgm:cxn modelId="{163AC6A2-1B1B-6047-99E1-A3C3EA92A5A3}"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957CFDD-63C7-E24A-929D-F2DABAEC38F3}" type="presOf" srcId="{773FD5F0-F007-F148-886B-86E72F86266E}" destId="{D3E2E567-EC04-E743-9B8C-985408EA1058}" srcOrd="0" destOrd="0" presId="urn:microsoft.com/office/officeart/2008/layout/HorizontalMultiLevelHierarchy"/>
    <dgm:cxn modelId="{78D1C581-8D73-E44A-9F3B-AD860B8AF3C9}" type="presOf" srcId="{92261284-C391-F14C-89B8-5ECE3F39BFC4}" destId="{836F6CA1-9891-AD49-8F4F-AA430C5500F3}" srcOrd="1" destOrd="0" presId="urn:microsoft.com/office/officeart/2008/layout/HorizontalMultiLevelHierarchy"/>
    <dgm:cxn modelId="{7FF6D03C-DCDA-BF4E-A677-A744E8747023}" type="presOf" srcId="{2562A416-5985-E849-872E-04822FFDCFA8}" destId="{86E6FD9D-3F3D-C04B-9B95-5ECF875ADDDA}" srcOrd="0" destOrd="0" presId="urn:microsoft.com/office/officeart/2008/layout/HorizontalMultiLevelHierarchy"/>
    <dgm:cxn modelId="{FFB7A53A-9DE9-DD40-8A28-241B4FDBC514}" type="presParOf" srcId="{3013142F-A3C7-F746-853E-2CA8B540A8DE}" destId="{B764B132-0961-414E-B6FA-FB0C6C1C6CED}" srcOrd="0" destOrd="0" presId="urn:microsoft.com/office/officeart/2008/layout/HorizontalMultiLevelHierarchy"/>
    <dgm:cxn modelId="{C3E6F2F9-FA56-074F-B72B-B4D8ABE90D8E}" type="presParOf" srcId="{B764B132-0961-414E-B6FA-FB0C6C1C6CED}" destId="{7111AE39-B455-7C4D-91F4-9E37E3822D07}" srcOrd="0" destOrd="0" presId="urn:microsoft.com/office/officeart/2008/layout/HorizontalMultiLevelHierarchy"/>
    <dgm:cxn modelId="{229B30FD-AB11-8B43-94CD-17C3F59458F0}" type="presParOf" srcId="{B764B132-0961-414E-B6FA-FB0C6C1C6CED}" destId="{551EC4E6-AE1D-DD43-B7C4-D7EFBEA2E636}" srcOrd="1" destOrd="0" presId="urn:microsoft.com/office/officeart/2008/layout/HorizontalMultiLevelHierarchy"/>
    <dgm:cxn modelId="{78B69824-99B4-DE4E-928A-364F107F02A0}" type="presParOf" srcId="{551EC4E6-AE1D-DD43-B7C4-D7EFBEA2E636}" destId="{082A771F-69AF-7C4C-86CB-DF1CD8CB6581}" srcOrd="0" destOrd="0" presId="urn:microsoft.com/office/officeart/2008/layout/HorizontalMultiLevelHierarchy"/>
    <dgm:cxn modelId="{BBBE04BA-CF5E-BD4F-8262-6F963664F82C}" type="presParOf" srcId="{082A771F-69AF-7C4C-86CB-DF1CD8CB6581}" destId="{F726EDD3-E670-9B47-8786-4F599884289D}" srcOrd="0" destOrd="0" presId="urn:microsoft.com/office/officeart/2008/layout/HorizontalMultiLevelHierarchy"/>
    <dgm:cxn modelId="{84E0A690-BD5D-0E49-99BF-7DBA98AF7675}" type="presParOf" srcId="{551EC4E6-AE1D-DD43-B7C4-D7EFBEA2E636}" destId="{7B40AE63-0EA3-0747-BCE5-5F3AB0355BF2}" srcOrd="1" destOrd="0" presId="urn:microsoft.com/office/officeart/2008/layout/HorizontalMultiLevelHierarchy"/>
    <dgm:cxn modelId="{90CA2752-1204-C44C-A743-E7EA8AF3D30A}" type="presParOf" srcId="{7B40AE63-0EA3-0747-BCE5-5F3AB0355BF2}" destId="{C852AF5D-E3CA-F844-B775-08DD6E6FB940}" srcOrd="0" destOrd="0" presId="urn:microsoft.com/office/officeart/2008/layout/HorizontalMultiLevelHierarchy"/>
    <dgm:cxn modelId="{7A50735B-5FC6-5A42-AAA0-41CA39161767}" type="presParOf" srcId="{7B40AE63-0EA3-0747-BCE5-5F3AB0355BF2}" destId="{30463D07-8E7F-3146-97CE-76CE82648742}" srcOrd="1" destOrd="0" presId="urn:microsoft.com/office/officeart/2008/layout/HorizontalMultiLevelHierarchy"/>
    <dgm:cxn modelId="{894001E6-716E-A744-9540-8623FC096249}" type="presParOf" srcId="{551EC4E6-AE1D-DD43-B7C4-D7EFBEA2E636}" destId="{93180932-306E-E545-95F9-2A5635FDC9F1}" srcOrd="2" destOrd="0" presId="urn:microsoft.com/office/officeart/2008/layout/HorizontalMultiLevelHierarchy"/>
    <dgm:cxn modelId="{DA99DEBF-9539-4B4F-A64A-E7FFFBA23433}" type="presParOf" srcId="{93180932-306E-E545-95F9-2A5635FDC9F1}" destId="{7A2CD5A7-70D6-DE44-803D-0740544CB367}" srcOrd="0" destOrd="0" presId="urn:microsoft.com/office/officeart/2008/layout/HorizontalMultiLevelHierarchy"/>
    <dgm:cxn modelId="{3A6A089F-1937-064E-8258-5424529859AA}" type="presParOf" srcId="{551EC4E6-AE1D-DD43-B7C4-D7EFBEA2E636}" destId="{A0C9905E-6DBF-7645-94A7-C4BCDADC46B9}" srcOrd="3" destOrd="0" presId="urn:microsoft.com/office/officeart/2008/layout/HorizontalMultiLevelHierarchy"/>
    <dgm:cxn modelId="{4E20246D-C7BD-B34E-A324-1C615D278867}" type="presParOf" srcId="{A0C9905E-6DBF-7645-94A7-C4BCDADC46B9}" destId="{D3E2E567-EC04-E743-9B8C-985408EA1058}" srcOrd="0" destOrd="0" presId="urn:microsoft.com/office/officeart/2008/layout/HorizontalMultiLevelHierarchy"/>
    <dgm:cxn modelId="{D5EDD665-E148-954A-B31F-6517DD273CB9}" type="presParOf" srcId="{A0C9905E-6DBF-7645-94A7-C4BCDADC46B9}" destId="{1488A531-D252-B440-B1DA-4363F37F8970}" srcOrd="1" destOrd="0" presId="urn:microsoft.com/office/officeart/2008/layout/HorizontalMultiLevelHierarchy"/>
    <dgm:cxn modelId="{429C2C2E-F300-114F-98DF-2678FED7394F}" type="presParOf" srcId="{551EC4E6-AE1D-DD43-B7C4-D7EFBEA2E636}" destId="{973A71B1-22F8-3746-9783-BB442DE15816}" srcOrd="4" destOrd="0" presId="urn:microsoft.com/office/officeart/2008/layout/HorizontalMultiLevelHierarchy"/>
    <dgm:cxn modelId="{50E734EE-6C56-7243-A128-80D5A5950D9C}" type="presParOf" srcId="{973A71B1-22F8-3746-9783-BB442DE15816}" destId="{836F6CA1-9891-AD49-8F4F-AA430C5500F3}" srcOrd="0" destOrd="0" presId="urn:microsoft.com/office/officeart/2008/layout/HorizontalMultiLevelHierarchy"/>
    <dgm:cxn modelId="{92F75CA2-B8C8-0143-85CB-40BD78114212}" type="presParOf" srcId="{551EC4E6-AE1D-DD43-B7C4-D7EFBEA2E636}" destId="{0557944E-0743-F84A-A194-D42B2C41780A}" srcOrd="5" destOrd="0" presId="urn:microsoft.com/office/officeart/2008/layout/HorizontalMultiLevelHierarchy"/>
    <dgm:cxn modelId="{46D4A872-AB43-2B4C-852A-20E4A372132F}" type="presParOf" srcId="{0557944E-0743-F84A-A194-D42B2C41780A}" destId="{F0D54D65-E074-1846-BB17-24A3CDE4DB23}" srcOrd="0" destOrd="0" presId="urn:microsoft.com/office/officeart/2008/layout/HorizontalMultiLevelHierarchy"/>
    <dgm:cxn modelId="{D61570A7-2A2A-444C-BC7E-51C1E2297186}" type="presParOf" srcId="{0557944E-0743-F84A-A194-D42B2C41780A}" destId="{7C4CBA0A-9BC4-084E-9BF2-187FC530DF49}" srcOrd="1" destOrd="0" presId="urn:microsoft.com/office/officeart/2008/layout/HorizontalMultiLevelHierarchy"/>
    <dgm:cxn modelId="{40F3E85D-972C-A44A-93B9-ECC280E69C84}" type="presParOf" srcId="{551EC4E6-AE1D-DD43-B7C4-D7EFBEA2E636}" destId="{86E6FD9D-3F3D-C04B-9B95-5ECF875ADDDA}" srcOrd="6" destOrd="0" presId="urn:microsoft.com/office/officeart/2008/layout/HorizontalMultiLevelHierarchy"/>
    <dgm:cxn modelId="{1ABF9C0B-DD45-804E-87A9-E91AE2274A12}" type="presParOf" srcId="{86E6FD9D-3F3D-C04B-9B95-5ECF875ADDDA}" destId="{7F7CE4B2-B406-B74E-B4D3-ECD4930F427A}" srcOrd="0" destOrd="0" presId="urn:microsoft.com/office/officeart/2008/layout/HorizontalMultiLevelHierarchy"/>
    <dgm:cxn modelId="{A281DD0E-9CC5-0B4D-BEB5-3185318DD120}" type="presParOf" srcId="{551EC4E6-AE1D-DD43-B7C4-D7EFBEA2E636}" destId="{33767652-5725-DF41-85F2-54B15A03A963}" srcOrd="7" destOrd="0" presId="urn:microsoft.com/office/officeart/2008/layout/HorizontalMultiLevelHierarchy"/>
    <dgm:cxn modelId="{B1153363-A22A-F147-8CB2-E7626C99116B}" type="presParOf" srcId="{33767652-5725-DF41-85F2-54B15A03A963}" destId="{D5CFE791-04E6-B742-A005-FAF93249D30D}" srcOrd="0" destOrd="0" presId="urn:microsoft.com/office/officeart/2008/layout/HorizontalMultiLevelHierarchy"/>
    <dgm:cxn modelId="{6B629B2A-65CE-B542-A1A9-F7BBAB52D203}"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61835469-9040-ED40-8F08-ED6CC4C061E6}" type="presOf" srcId="{BDC2CFA9-99C6-8347-9628-F8B57513FB8C}" destId="{7A2CD5A7-70D6-DE44-803D-0740544CB367}" srcOrd="1" destOrd="0" presId="urn:microsoft.com/office/officeart/2008/layout/HorizontalMultiLevelHierarchy"/>
    <dgm:cxn modelId="{7577667D-45EC-114A-84C4-820F6D0478FD}" type="presOf" srcId="{3B28FE06-6470-4D42-B175-9618125811B1}" destId="{F0D54D65-E074-1846-BB17-24A3CDE4DB23}"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3E828641-F4D2-8E4B-A604-B79FC76BE313}" type="presOf" srcId="{3202DDE1-8BAA-B84C-98CA-E1193215494D}" destId="{D5CFE791-04E6-B742-A005-FAF93249D30D}"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7FDA14A4-B8EC-DC4D-8A95-6E53CF622271}" type="presOf" srcId="{BDC2CFA9-99C6-8347-9628-F8B57513FB8C}" destId="{93180932-306E-E545-95F9-2A5635FDC9F1}" srcOrd="0" destOrd="0" presId="urn:microsoft.com/office/officeart/2008/layout/HorizontalMultiLevelHierarchy"/>
    <dgm:cxn modelId="{28ED189A-1E2F-D247-946F-AAF521B437BC}" type="presOf" srcId="{A73DCD64-89DF-3E4C-9543-0D417B51464E}" destId="{F726EDD3-E670-9B47-8786-4F599884289D}" srcOrd="1" destOrd="0" presId="urn:microsoft.com/office/officeart/2008/layout/HorizontalMultiLevelHierarchy"/>
    <dgm:cxn modelId="{1C5DF2D9-AAA2-B94E-ACF0-2D132DD01F76}" type="presOf" srcId="{2562A416-5985-E849-872E-04822FFDCFA8}" destId="{86E6FD9D-3F3D-C04B-9B95-5ECF875ADDDA}" srcOrd="0" destOrd="0" presId="urn:microsoft.com/office/officeart/2008/layout/HorizontalMultiLevelHierarchy"/>
    <dgm:cxn modelId="{8A5D0DD0-5686-F14E-B407-68218CE34C1A}" type="presOf" srcId="{92261284-C391-F14C-89B8-5ECE3F39BFC4}" destId="{973A71B1-22F8-3746-9783-BB442DE15816}" srcOrd="0" destOrd="0" presId="urn:microsoft.com/office/officeart/2008/layout/HorizontalMultiLevelHierarchy"/>
    <dgm:cxn modelId="{3F8F68D3-0F0F-7F4A-915A-34061756070E}" type="presOf" srcId="{DD5BF61D-B843-C744-B9A9-3312A1287EF4}" destId="{C852AF5D-E3CA-F844-B775-08DD6E6FB940}" srcOrd="0" destOrd="0" presId="urn:microsoft.com/office/officeart/2008/layout/HorizontalMultiLevelHierarchy"/>
    <dgm:cxn modelId="{84FE4979-48D4-E043-9F6C-199D6D08965D}" type="presOf" srcId="{773FD5F0-F007-F148-886B-86E72F86266E}" destId="{D3E2E567-EC04-E743-9B8C-985408EA1058}"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4447F157-5A05-614F-B15C-54F723D7D3B3}" type="presOf" srcId="{A73DCD64-89DF-3E4C-9543-0D417B51464E}" destId="{082A771F-69AF-7C4C-86CB-DF1CD8CB6581}" srcOrd="0" destOrd="0" presId="urn:microsoft.com/office/officeart/2008/layout/HorizontalMultiLevelHierarchy"/>
    <dgm:cxn modelId="{A1BF7AE9-72FB-844D-9509-1125EF4361F4}" type="presOf" srcId="{2EFE4671-8583-3540-9262-1FC578B666F4}" destId="{3013142F-A3C7-F746-853E-2CA8B540A8DE}"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D0CEF274-06ED-9E4F-952A-EA25A22F6DF4}" type="presOf" srcId="{2562A416-5985-E849-872E-04822FFDCFA8}" destId="{7F7CE4B2-B406-B74E-B4D3-ECD4930F427A}" srcOrd="1" destOrd="0" presId="urn:microsoft.com/office/officeart/2008/layout/HorizontalMultiLevelHierarchy"/>
    <dgm:cxn modelId="{B1AC7A51-B34C-0340-9922-37E941EA06D0}" type="presOf" srcId="{CC08C8E7-D5AB-9C4F-A78B-4A8C57EB2D22}" destId="{7111AE39-B455-7C4D-91F4-9E37E3822D07}" srcOrd="0"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CF96B542-C813-9A4A-95B1-651F230517F0}" type="presOf" srcId="{92261284-C391-F14C-89B8-5ECE3F39BFC4}" destId="{836F6CA1-9891-AD49-8F4F-AA430C5500F3}" srcOrd="1" destOrd="0" presId="urn:microsoft.com/office/officeart/2008/layout/HorizontalMultiLevelHierarchy"/>
    <dgm:cxn modelId="{CC2FBD88-F2F0-674C-8EFF-CA0CFF2877BB}" type="presParOf" srcId="{3013142F-A3C7-F746-853E-2CA8B540A8DE}" destId="{B764B132-0961-414E-B6FA-FB0C6C1C6CED}" srcOrd="0" destOrd="0" presId="urn:microsoft.com/office/officeart/2008/layout/HorizontalMultiLevelHierarchy"/>
    <dgm:cxn modelId="{ECCB45A8-8A42-E544-BA6A-FA35BFF625C9}" type="presParOf" srcId="{B764B132-0961-414E-B6FA-FB0C6C1C6CED}" destId="{7111AE39-B455-7C4D-91F4-9E37E3822D07}" srcOrd="0" destOrd="0" presId="urn:microsoft.com/office/officeart/2008/layout/HorizontalMultiLevelHierarchy"/>
    <dgm:cxn modelId="{859B5191-B07E-D142-A980-4BE883986F17}" type="presParOf" srcId="{B764B132-0961-414E-B6FA-FB0C6C1C6CED}" destId="{551EC4E6-AE1D-DD43-B7C4-D7EFBEA2E636}" srcOrd="1" destOrd="0" presId="urn:microsoft.com/office/officeart/2008/layout/HorizontalMultiLevelHierarchy"/>
    <dgm:cxn modelId="{EF0CAB8E-77EB-4649-8FEC-A09006C31205}" type="presParOf" srcId="{551EC4E6-AE1D-DD43-B7C4-D7EFBEA2E636}" destId="{082A771F-69AF-7C4C-86CB-DF1CD8CB6581}" srcOrd="0" destOrd="0" presId="urn:microsoft.com/office/officeart/2008/layout/HorizontalMultiLevelHierarchy"/>
    <dgm:cxn modelId="{DFFD6C9A-0649-0F4F-B5DF-38C7B73276D9}" type="presParOf" srcId="{082A771F-69AF-7C4C-86CB-DF1CD8CB6581}" destId="{F726EDD3-E670-9B47-8786-4F599884289D}" srcOrd="0" destOrd="0" presId="urn:microsoft.com/office/officeart/2008/layout/HorizontalMultiLevelHierarchy"/>
    <dgm:cxn modelId="{9A1F348A-7167-E847-ADDE-F046540F58F6}" type="presParOf" srcId="{551EC4E6-AE1D-DD43-B7C4-D7EFBEA2E636}" destId="{7B40AE63-0EA3-0747-BCE5-5F3AB0355BF2}" srcOrd="1" destOrd="0" presId="urn:microsoft.com/office/officeart/2008/layout/HorizontalMultiLevelHierarchy"/>
    <dgm:cxn modelId="{0DBB56C3-9CF0-3047-8AB7-4DC21EF2BB1D}" type="presParOf" srcId="{7B40AE63-0EA3-0747-BCE5-5F3AB0355BF2}" destId="{C852AF5D-E3CA-F844-B775-08DD6E6FB940}" srcOrd="0" destOrd="0" presId="urn:microsoft.com/office/officeart/2008/layout/HorizontalMultiLevelHierarchy"/>
    <dgm:cxn modelId="{E161DD85-02D3-BF4D-AE5F-F5F0F4E5DE56}" type="presParOf" srcId="{7B40AE63-0EA3-0747-BCE5-5F3AB0355BF2}" destId="{30463D07-8E7F-3146-97CE-76CE82648742}" srcOrd="1" destOrd="0" presId="urn:microsoft.com/office/officeart/2008/layout/HorizontalMultiLevelHierarchy"/>
    <dgm:cxn modelId="{D72E2E5A-88A6-F046-BC26-C6F2C17DEE34}" type="presParOf" srcId="{551EC4E6-AE1D-DD43-B7C4-D7EFBEA2E636}" destId="{93180932-306E-E545-95F9-2A5635FDC9F1}" srcOrd="2" destOrd="0" presId="urn:microsoft.com/office/officeart/2008/layout/HorizontalMultiLevelHierarchy"/>
    <dgm:cxn modelId="{FD3EE5AC-779D-FF46-9994-B5859D0EAA10}" type="presParOf" srcId="{93180932-306E-E545-95F9-2A5635FDC9F1}" destId="{7A2CD5A7-70D6-DE44-803D-0740544CB367}" srcOrd="0" destOrd="0" presId="urn:microsoft.com/office/officeart/2008/layout/HorizontalMultiLevelHierarchy"/>
    <dgm:cxn modelId="{22318793-F98D-9144-9C39-2E924EC1E9E4}" type="presParOf" srcId="{551EC4E6-AE1D-DD43-B7C4-D7EFBEA2E636}" destId="{A0C9905E-6DBF-7645-94A7-C4BCDADC46B9}" srcOrd="3" destOrd="0" presId="urn:microsoft.com/office/officeart/2008/layout/HorizontalMultiLevelHierarchy"/>
    <dgm:cxn modelId="{20FE3543-DA1D-534A-B0AF-A74BED9AB336}" type="presParOf" srcId="{A0C9905E-6DBF-7645-94A7-C4BCDADC46B9}" destId="{D3E2E567-EC04-E743-9B8C-985408EA1058}" srcOrd="0" destOrd="0" presId="urn:microsoft.com/office/officeart/2008/layout/HorizontalMultiLevelHierarchy"/>
    <dgm:cxn modelId="{6D81CF96-82F8-F04A-8537-A36F2E8C7F6E}" type="presParOf" srcId="{A0C9905E-6DBF-7645-94A7-C4BCDADC46B9}" destId="{1488A531-D252-B440-B1DA-4363F37F8970}" srcOrd="1" destOrd="0" presId="urn:microsoft.com/office/officeart/2008/layout/HorizontalMultiLevelHierarchy"/>
    <dgm:cxn modelId="{A6442CDE-AE1D-3C42-8A7F-35C2FE461EFF}" type="presParOf" srcId="{551EC4E6-AE1D-DD43-B7C4-D7EFBEA2E636}" destId="{973A71B1-22F8-3746-9783-BB442DE15816}" srcOrd="4" destOrd="0" presId="urn:microsoft.com/office/officeart/2008/layout/HorizontalMultiLevelHierarchy"/>
    <dgm:cxn modelId="{C40282FA-0728-B543-AE1A-66B035CC1B25}" type="presParOf" srcId="{973A71B1-22F8-3746-9783-BB442DE15816}" destId="{836F6CA1-9891-AD49-8F4F-AA430C5500F3}" srcOrd="0" destOrd="0" presId="urn:microsoft.com/office/officeart/2008/layout/HorizontalMultiLevelHierarchy"/>
    <dgm:cxn modelId="{F56D83A8-C933-E54E-8A7A-0127A2BC4C67}" type="presParOf" srcId="{551EC4E6-AE1D-DD43-B7C4-D7EFBEA2E636}" destId="{0557944E-0743-F84A-A194-D42B2C41780A}" srcOrd="5" destOrd="0" presId="urn:microsoft.com/office/officeart/2008/layout/HorizontalMultiLevelHierarchy"/>
    <dgm:cxn modelId="{DD8626DB-3074-D24B-9E8D-DE2834963010}" type="presParOf" srcId="{0557944E-0743-F84A-A194-D42B2C41780A}" destId="{F0D54D65-E074-1846-BB17-24A3CDE4DB23}" srcOrd="0" destOrd="0" presId="urn:microsoft.com/office/officeart/2008/layout/HorizontalMultiLevelHierarchy"/>
    <dgm:cxn modelId="{45F56DA0-CDB1-E040-BDDB-1CD8D6001B12}" type="presParOf" srcId="{0557944E-0743-F84A-A194-D42B2C41780A}" destId="{7C4CBA0A-9BC4-084E-9BF2-187FC530DF49}" srcOrd="1" destOrd="0" presId="urn:microsoft.com/office/officeart/2008/layout/HorizontalMultiLevelHierarchy"/>
    <dgm:cxn modelId="{3275D48B-FD89-9941-A40A-085F81831D1B}" type="presParOf" srcId="{551EC4E6-AE1D-DD43-B7C4-D7EFBEA2E636}" destId="{86E6FD9D-3F3D-C04B-9B95-5ECF875ADDDA}" srcOrd="6" destOrd="0" presId="urn:microsoft.com/office/officeart/2008/layout/HorizontalMultiLevelHierarchy"/>
    <dgm:cxn modelId="{DBF64633-7A60-1D4C-8BC4-940DDEC6BA63}" type="presParOf" srcId="{86E6FD9D-3F3D-C04B-9B95-5ECF875ADDDA}" destId="{7F7CE4B2-B406-B74E-B4D3-ECD4930F427A}" srcOrd="0" destOrd="0" presId="urn:microsoft.com/office/officeart/2008/layout/HorizontalMultiLevelHierarchy"/>
    <dgm:cxn modelId="{7FACC074-72A9-8A47-A374-2DD747B65261}" type="presParOf" srcId="{551EC4E6-AE1D-DD43-B7C4-D7EFBEA2E636}" destId="{33767652-5725-DF41-85F2-54B15A03A963}" srcOrd="7" destOrd="0" presId="urn:microsoft.com/office/officeart/2008/layout/HorizontalMultiLevelHierarchy"/>
    <dgm:cxn modelId="{C1B17379-2A46-3048-A7B4-1A053B9C5A6A}" type="presParOf" srcId="{33767652-5725-DF41-85F2-54B15A03A963}" destId="{D5CFE791-04E6-B742-A005-FAF93249D30D}" srcOrd="0" destOrd="0" presId="urn:microsoft.com/office/officeart/2008/layout/HorizontalMultiLevelHierarchy"/>
    <dgm:cxn modelId="{7B173E45-0A31-AD41-B494-5FAD71B05AE2}"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E063D112-7228-284C-9DE1-CF2868DAB9F1}" type="presOf" srcId="{BDC2CFA9-99C6-8347-9628-F8B57513FB8C}" destId="{7A2CD5A7-70D6-DE44-803D-0740544CB367}" srcOrd="1" destOrd="0" presId="urn:microsoft.com/office/officeart/2008/layout/HorizontalMultiLevelHierarchy"/>
    <dgm:cxn modelId="{DDF0C73B-88EA-3A49-8D50-FA395EFA26D1}" type="presOf" srcId="{A73DCD64-89DF-3E4C-9543-0D417B51464E}" destId="{F726EDD3-E670-9B47-8786-4F599884289D}" srcOrd="1" destOrd="0" presId="urn:microsoft.com/office/officeart/2008/layout/HorizontalMultiLevelHierarchy"/>
    <dgm:cxn modelId="{49B91923-F0D2-4D47-BABF-BFABF5E1B89D}" type="presOf" srcId="{92261284-C391-F14C-89B8-5ECE3F39BFC4}" destId="{973A71B1-22F8-3746-9783-BB442DE15816}" srcOrd="0" destOrd="0" presId="urn:microsoft.com/office/officeart/2008/layout/HorizontalMultiLevelHierarchy"/>
    <dgm:cxn modelId="{169B1C2C-362F-AA43-88FA-F0236D50D254}"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B5273648-3B1F-214C-941E-D16CAC0A30F0}"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17B7D2B8-5E34-E845-97A9-228A0E723DAB}" type="presOf" srcId="{3202DDE1-8BAA-B84C-98CA-E1193215494D}" destId="{D5CFE791-04E6-B742-A005-FAF93249D30D}" srcOrd="0" destOrd="0" presId="urn:microsoft.com/office/officeart/2008/layout/HorizontalMultiLevelHierarchy"/>
    <dgm:cxn modelId="{8CDB83F0-7A89-0545-973F-E28AEC7950D2}" type="presOf" srcId="{2562A416-5985-E849-872E-04822FFDCFA8}" destId="{86E6FD9D-3F3D-C04B-9B95-5ECF875ADDDA}" srcOrd="0" destOrd="0" presId="urn:microsoft.com/office/officeart/2008/layout/HorizontalMultiLevelHierarchy"/>
    <dgm:cxn modelId="{F9A8D6A1-6A76-8B46-835F-04BA38A7BF28}" type="presOf" srcId="{2562A416-5985-E849-872E-04822FFDCFA8}" destId="{7F7CE4B2-B406-B74E-B4D3-ECD4930F427A}" srcOrd="1" destOrd="0" presId="urn:microsoft.com/office/officeart/2008/layout/HorizontalMultiLevelHierarchy"/>
    <dgm:cxn modelId="{1C376E2B-EA9F-D34C-A059-8177E8006299}" type="presOf" srcId="{DD5BF61D-B843-C744-B9A9-3312A1287EF4}" destId="{C852AF5D-E3CA-F844-B775-08DD6E6FB940}" srcOrd="0" destOrd="0" presId="urn:microsoft.com/office/officeart/2008/layout/HorizontalMultiLevelHierarchy"/>
    <dgm:cxn modelId="{0E4901F3-6ADA-584D-BDFF-A13F814D9090}" type="presOf" srcId="{A73DCD64-89DF-3E4C-9543-0D417B51464E}" destId="{082A771F-69AF-7C4C-86CB-DF1CD8CB6581}" srcOrd="0" destOrd="0" presId="urn:microsoft.com/office/officeart/2008/layout/HorizontalMultiLevelHierarchy"/>
    <dgm:cxn modelId="{BA3F0002-CC62-DC48-B145-A382073B36EB}" type="presOf" srcId="{BDC2CFA9-99C6-8347-9628-F8B57513FB8C}" destId="{93180932-306E-E545-95F9-2A5635FDC9F1}"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D6FF61F4-2E70-2445-B362-FDF5936BBC6B}" srcId="{CC08C8E7-D5AB-9C4F-A78B-4A8C57EB2D22}" destId="{773FD5F0-F007-F148-886B-86E72F86266E}" srcOrd="1" destOrd="0" parTransId="{BDC2CFA9-99C6-8347-9628-F8B57513FB8C}" sibTransId="{9458031D-FD27-D841-9D56-100BE85B229D}"/>
    <dgm:cxn modelId="{16BE8DA9-CD5A-8844-BCBF-17784CE75A31}" type="presOf" srcId="{92261284-C391-F14C-89B8-5ECE3F39BFC4}" destId="{836F6CA1-9891-AD49-8F4F-AA430C5500F3}" srcOrd="1" destOrd="0" presId="urn:microsoft.com/office/officeart/2008/layout/HorizontalMultiLevelHierarchy"/>
    <dgm:cxn modelId="{03E3FF1A-9F91-804F-B0F7-56040734174C}" type="presOf" srcId="{CC08C8E7-D5AB-9C4F-A78B-4A8C57EB2D22}" destId="{7111AE39-B455-7C4D-91F4-9E37E3822D07}" srcOrd="0"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02CEF8F2-A1E6-7849-BD31-28D28D32470D}" type="presOf" srcId="{3B28FE06-6470-4D42-B175-9618125811B1}" destId="{F0D54D65-E074-1846-BB17-24A3CDE4DB23}" srcOrd="0" destOrd="0" presId="urn:microsoft.com/office/officeart/2008/layout/HorizontalMultiLevelHierarchy"/>
    <dgm:cxn modelId="{36A73953-159F-C94E-9791-D44DB57BC930}" type="presParOf" srcId="{3013142F-A3C7-F746-853E-2CA8B540A8DE}" destId="{B764B132-0961-414E-B6FA-FB0C6C1C6CED}" srcOrd="0" destOrd="0" presId="urn:microsoft.com/office/officeart/2008/layout/HorizontalMultiLevelHierarchy"/>
    <dgm:cxn modelId="{88F6101E-B699-3140-9E7B-85076F02DD9E}" type="presParOf" srcId="{B764B132-0961-414E-B6FA-FB0C6C1C6CED}" destId="{7111AE39-B455-7C4D-91F4-9E37E3822D07}" srcOrd="0" destOrd="0" presId="urn:microsoft.com/office/officeart/2008/layout/HorizontalMultiLevelHierarchy"/>
    <dgm:cxn modelId="{620900A5-E03C-504A-888F-F89F8B0CC792}" type="presParOf" srcId="{B764B132-0961-414E-B6FA-FB0C6C1C6CED}" destId="{551EC4E6-AE1D-DD43-B7C4-D7EFBEA2E636}" srcOrd="1" destOrd="0" presId="urn:microsoft.com/office/officeart/2008/layout/HorizontalMultiLevelHierarchy"/>
    <dgm:cxn modelId="{301BEDFB-B612-EE48-94B3-F08A9BB373B6}" type="presParOf" srcId="{551EC4E6-AE1D-DD43-B7C4-D7EFBEA2E636}" destId="{082A771F-69AF-7C4C-86CB-DF1CD8CB6581}" srcOrd="0" destOrd="0" presId="urn:microsoft.com/office/officeart/2008/layout/HorizontalMultiLevelHierarchy"/>
    <dgm:cxn modelId="{80A10B00-F617-DB4D-B69E-F7CB984EDD52}" type="presParOf" srcId="{082A771F-69AF-7C4C-86CB-DF1CD8CB6581}" destId="{F726EDD3-E670-9B47-8786-4F599884289D}" srcOrd="0" destOrd="0" presId="urn:microsoft.com/office/officeart/2008/layout/HorizontalMultiLevelHierarchy"/>
    <dgm:cxn modelId="{284E688B-CF0A-4F40-AD70-A13FCE61CAB9}" type="presParOf" srcId="{551EC4E6-AE1D-DD43-B7C4-D7EFBEA2E636}" destId="{7B40AE63-0EA3-0747-BCE5-5F3AB0355BF2}" srcOrd="1" destOrd="0" presId="urn:microsoft.com/office/officeart/2008/layout/HorizontalMultiLevelHierarchy"/>
    <dgm:cxn modelId="{DAE386AC-EF06-B144-B029-C0F7840C4D82}" type="presParOf" srcId="{7B40AE63-0EA3-0747-BCE5-5F3AB0355BF2}" destId="{C852AF5D-E3CA-F844-B775-08DD6E6FB940}" srcOrd="0" destOrd="0" presId="urn:microsoft.com/office/officeart/2008/layout/HorizontalMultiLevelHierarchy"/>
    <dgm:cxn modelId="{CF8D4696-5B90-054D-AEF9-DB9B0CA0CEF7}" type="presParOf" srcId="{7B40AE63-0EA3-0747-BCE5-5F3AB0355BF2}" destId="{30463D07-8E7F-3146-97CE-76CE82648742}" srcOrd="1" destOrd="0" presId="urn:microsoft.com/office/officeart/2008/layout/HorizontalMultiLevelHierarchy"/>
    <dgm:cxn modelId="{B3E80AB9-0274-D549-9B4E-F93662D3AB1A}" type="presParOf" srcId="{551EC4E6-AE1D-DD43-B7C4-D7EFBEA2E636}" destId="{93180932-306E-E545-95F9-2A5635FDC9F1}" srcOrd="2" destOrd="0" presId="urn:microsoft.com/office/officeart/2008/layout/HorizontalMultiLevelHierarchy"/>
    <dgm:cxn modelId="{2F060F8A-486D-0B4A-AE84-8A37A00BB0B1}" type="presParOf" srcId="{93180932-306E-E545-95F9-2A5635FDC9F1}" destId="{7A2CD5A7-70D6-DE44-803D-0740544CB367}" srcOrd="0" destOrd="0" presId="urn:microsoft.com/office/officeart/2008/layout/HorizontalMultiLevelHierarchy"/>
    <dgm:cxn modelId="{F6351B3C-4D6E-B947-9D84-7E0F54282123}" type="presParOf" srcId="{551EC4E6-AE1D-DD43-B7C4-D7EFBEA2E636}" destId="{A0C9905E-6DBF-7645-94A7-C4BCDADC46B9}" srcOrd="3" destOrd="0" presId="urn:microsoft.com/office/officeart/2008/layout/HorizontalMultiLevelHierarchy"/>
    <dgm:cxn modelId="{75CB2F09-A9D3-CE45-9864-D9DA5A814C4E}" type="presParOf" srcId="{A0C9905E-6DBF-7645-94A7-C4BCDADC46B9}" destId="{D3E2E567-EC04-E743-9B8C-985408EA1058}" srcOrd="0" destOrd="0" presId="urn:microsoft.com/office/officeart/2008/layout/HorizontalMultiLevelHierarchy"/>
    <dgm:cxn modelId="{9F68F313-E0CB-3640-8063-B10C240F61F4}" type="presParOf" srcId="{A0C9905E-6DBF-7645-94A7-C4BCDADC46B9}" destId="{1488A531-D252-B440-B1DA-4363F37F8970}" srcOrd="1" destOrd="0" presId="urn:microsoft.com/office/officeart/2008/layout/HorizontalMultiLevelHierarchy"/>
    <dgm:cxn modelId="{E1CBC017-A826-724E-A923-D1637C5CCF0D}" type="presParOf" srcId="{551EC4E6-AE1D-DD43-B7C4-D7EFBEA2E636}" destId="{973A71B1-22F8-3746-9783-BB442DE15816}" srcOrd="4" destOrd="0" presId="urn:microsoft.com/office/officeart/2008/layout/HorizontalMultiLevelHierarchy"/>
    <dgm:cxn modelId="{B56FF07F-28D1-0247-A055-4479A5A0295A}" type="presParOf" srcId="{973A71B1-22F8-3746-9783-BB442DE15816}" destId="{836F6CA1-9891-AD49-8F4F-AA430C5500F3}" srcOrd="0" destOrd="0" presId="urn:microsoft.com/office/officeart/2008/layout/HorizontalMultiLevelHierarchy"/>
    <dgm:cxn modelId="{452AC5E8-0B78-2346-BE20-91334B5AFC7C}" type="presParOf" srcId="{551EC4E6-AE1D-DD43-B7C4-D7EFBEA2E636}" destId="{0557944E-0743-F84A-A194-D42B2C41780A}" srcOrd="5" destOrd="0" presId="urn:microsoft.com/office/officeart/2008/layout/HorizontalMultiLevelHierarchy"/>
    <dgm:cxn modelId="{75EF087A-E243-9C42-AC8B-F1C3EC329887}" type="presParOf" srcId="{0557944E-0743-F84A-A194-D42B2C41780A}" destId="{F0D54D65-E074-1846-BB17-24A3CDE4DB23}" srcOrd="0" destOrd="0" presId="urn:microsoft.com/office/officeart/2008/layout/HorizontalMultiLevelHierarchy"/>
    <dgm:cxn modelId="{33CCA8DE-1E4F-2D42-9528-A5744679CB4F}" type="presParOf" srcId="{0557944E-0743-F84A-A194-D42B2C41780A}" destId="{7C4CBA0A-9BC4-084E-9BF2-187FC530DF49}" srcOrd="1" destOrd="0" presId="urn:microsoft.com/office/officeart/2008/layout/HorizontalMultiLevelHierarchy"/>
    <dgm:cxn modelId="{E8307DA5-5CE7-324B-A62C-8CB1C17E8C05}" type="presParOf" srcId="{551EC4E6-AE1D-DD43-B7C4-D7EFBEA2E636}" destId="{86E6FD9D-3F3D-C04B-9B95-5ECF875ADDDA}" srcOrd="6" destOrd="0" presId="urn:microsoft.com/office/officeart/2008/layout/HorizontalMultiLevelHierarchy"/>
    <dgm:cxn modelId="{D83EB834-B607-9044-9FFC-34D9FED466EB}" type="presParOf" srcId="{86E6FD9D-3F3D-C04B-9B95-5ECF875ADDDA}" destId="{7F7CE4B2-B406-B74E-B4D3-ECD4930F427A}" srcOrd="0" destOrd="0" presId="urn:microsoft.com/office/officeart/2008/layout/HorizontalMultiLevelHierarchy"/>
    <dgm:cxn modelId="{1C1BF664-8535-9C4C-979B-D44334CA3167}" type="presParOf" srcId="{551EC4E6-AE1D-DD43-B7C4-D7EFBEA2E636}" destId="{33767652-5725-DF41-85F2-54B15A03A963}" srcOrd="7" destOrd="0" presId="urn:microsoft.com/office/officeart/2008/layout/HorizontalMultiLevelHierarchy"/>
    <dgm:cxn modelId="{22FBC6DC-6FBC-224F-A214-119891D94EBF}" type="presParOf" srcId="{33767652-5725-DF41-85F2-54B15A03A963}" destId="{D5CFE791-04E6-B742-A005-FAF93249D30D}" srcOrd="0" destOrd="0" presId="urn:microsoft.com/office/officeart/2008/layout/HorizontalMultiLevelHierarchy"/>
    <dgm:cxn modelId="{F6AF187C-428C-514F-98BD-98C386227F2B}"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24EB4F17-C861-5845-950B-3A9BC98F2554}" type="presOf" srcId="{A73DCD64-89DF-3E4C-9543-0D417B51464E}" destId="{082A771F-69AF-7C4C-86CB-DF1CD8CB6581}" srcOrd="0"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B3A4E01C-89C5-124D-BE77-9A04AA151D6D}" type="presOf" srcId="{773FD5F0-F007-F148-886B-86E72F86266E}" destId="{D3E2E567-EC04-E743-9B8C-985408EA1058}" srcOrd="0" destOrd="0" presId="urn:microsoft.com/office/officeart/2008/layout/HorizontalMultiLevelHierarchy"/>
    <dgm:cxn modelId="{412C04EE-4BCD-B44C-A6AA-6F352D290C39}" type="presOf" srcId="{2562A416-5985-E849-872E-04822FFDCFA8}" destId="{7F7CE4B2-B406-B74E-B4D3-ECD4930F427A}" srcOrd="1" destOrd="0" presId="urn:microsoft.com/office/officeart/2008/layout/HorizontalMultiLevelHierarchy"/>
    <dgm:cxn modelId="{3D2141D0-B083-5F4A-B955-AB94486B5187}" type="presOf" srcId="{CC08C8E7-D5AB-9C4F-A78B-4A8C57EB2D22}" destId="{7111AE39-B455-7C4D-91F4-9E37E3822D07}" srcOrd="0" destOrd="0" presId="urn:microsoft.com/office/officeart/2008/layout/HorizontalMultiLevelHierarchy"/>
    <dgm:cxn modelId="{5DA56FA0-DDA7-C147-AC2A-1E701671D7D3}" type="presOf" srcId="{DD5BF61D-B843-C744-B9A9-3312A1287EF4}" destId="{C852AF5D-E3CA-F844-B775-08DD6E6FB940}" srcOrd="0" destOrd="0" presId="urn:microsoft.com/office/officeart/2008/layout/HorizontalMultiLevelHierarchy"/>
    <dgm:cxn modelId="{D6F309B8-C9FE-454D-AE03-CE12C9E1F66D}" type="presOf" srcId="{2562A416-5985-E849-872E-04822FFDCFA8}" destId="{86E6FD9D-3F3D-C04B-9B95-5ECF875ADDDA}" srcOrd="0" destOrd="0" presId="urn:microsoft.com/office/officeart/2008/layout/HorizontalMultiLevelHierarchy"/>
    <dgm:cxn modelId="{CBCC232F-6AD2-544F-89E7-DD97E92DD24A}" type="presOf" srcId="{BDC2CFA9-99C6-8347-9628-F8B57513FB8C}" destId="{7A2CD5A7-70D6-DE44-803D-0740544CB367}" srcOrd="1" destOrd="0" presId="urn:microsoft.com/office/officeart/2008/layout/HorizontalMultiLevelHierarchy"/>
    <dgm:cxn modelId="{D544A347-F371-3849-9C4B-FAE01AEC010B}" type="presOf" srcId="{2EFE4671-8583-3540-9262-1FC578B666F4}" destId="{3013142F-A3C7-F746-853E-2CA8B540A8DE}"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A6BE239C-1B8C-4448-B601-ECC09DCA5E71}" type="presOf" srcId="{3202DDE1-8BAA-B84C-98CA-E1193215494D}" destId="{D5CFE791-04E6-B742-A005-FAF93249D30D}" srcOrd="0" destOrd="0" presId="urn:microsoft.com/office/officeart/2008/layout/HorizontalMultiLevelHierarchy"/>
    <dgm:cxn modelId="{A16CADCC-DEDB-F441-912C-08F463BF2EB7}" type="presOf" srcId="{3B28FE06-6470-4D42-B175-9618125811B1}" destId="{F0D54D65-E074-1846-BB17-24A3CDE4DB23}" srcOrd="0" destOrd="0" presId="urn:microsoft.com/office/officeart/2008/layout/HorizontalMultiLevelHierarchy"/>
    <dgm:cxn modelId="{35DAA608-100B-9544-B322-5B90E3223785}" type="presOf" srcId="{A73DCD64-89DF-3E4C-9543-0D417B51464E}" destId="{F726EDD3-E670-9B47-8786-4F599884289D}" srcOrd="1" destOrd="0" presId="urn:microsoft.com/office/officeart/2008/layout/HorizontalMultiLevelHierarchy"/>
    <dgm:cxn modelId="{1D6C4E51-AD4A-2644-AE9E-132B40C61A3B}" type="presOf" srcId="{92261284-C391-F14C-89B8-5ECE3F39BFC4}" destId="{836F6CA1-9891-AD49-8F4F-AA430C5500F3}"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AD4DA61D-2FD2-2F45-8A78-C31E7D5B7337}" type="presOf" srcId="{BDC2CFA9-99C6-8347-9628-F8B57513FB8C}" destId="{93180932-306E-E545-95F9-2A5635FDC9F1}" srcOrd="0" destOrd="0" presId="urn:microsoft.com/office/officeart/2008/layout/HorizontalMultiLevelHierarchy"/>
    <dgm:cxn modelId="{ED9E0BFC-BC3C-A94B-9976-D06B2ED26EAA}" type="presOf" srcId="{92261284-C391-F14C-89B8-5ECE3F39BFC4}" destId="{973A71B1-22F8-3746-9783-BB442DE15816}" srcOrd="0" destOrd="0" presId="urn:microsoft.com/office/officeart/2008/layout/HorizontalMultiLevelHierarchy"/>
    <dgm:cxn modelId="{973A33EC-08D3-3E41-9F54-6D8916DF561B}" type="presParOf" srcId="{3013142F-A3C7-F746-853E-2CA8B540A8DE}" destId="{B764B132-0961-414E-B6FA-FB0C6C1C6CED}" srcOrd="0" destOrd="0" presId="urn:microsoft.com/office/officeart/2008/layout/HorizontalMultiLevelHierarchy"/>
    <dgm:cxn modelId="{C82823F4-8DAC-E64C-9B51-3968CFF66046}" type="presParOf" srcId="{B764B132-0961-414E-B6FA-FB0C6C1C6CED}" destId="{7111AE39-B455-7C4D-91F4-9E37E3822D07}" srcOrd="0" destOrd="0" presId="urn:microsoft.com/office/officeart/2008/layout/HorizontalMultiLevelHierarchy"/>
    <dgm:cxn modelId="{FECB0B14-841A-9446-AC83-E57F68880A0C}" type="presParOf" srcId="{B764B132-0961-414E-B6FA-FB0C6C1C6CED}" destId="{551EC4E6-AE1D-DD43-B7C4-D7EFBEA2E636}" srcOrd="1" destOrd="0" presId="urn:microsoft.com/office/officeart/2008/layout/HorizontalMultiLevelHierarchy"/>
    <dgm:cxn modelId="{7229F485-76AB-C541-9D90-8CFD56987CC4}" type="presParOf" srcId="{551EC4E6-AE1D-DD43-B7C4-D7EFBEA2E636}" destId="{082A771F-69AF-7C4C-86CB-DF1CD8CB6581}" srcOrd="0" destOrd="0" presId="urn:microsoft.com/office/officeart/2008/layout/HorizontalMultiLevelHierarchy"/>
    <dgm:cxn modelId="{25FCE82C-0E6D-3540-8787-CD419EED634A}" type="presParOf" srcId="{082A771F-69AF-7C4C-86CB-DF1CD8CB6581}" destId="{F726EDD3-E670-9B47-8786-4F599884289D}" srcOrd="0" destOrd="0" presId="urn:microsoft.com/office/officeart/2008/layout/HorizontalMultiLevelHierarchy"/>
    <dgm:cxn modelId="{AC073B56-A60A-7A42-918E-EDE1FFE26956}" type="presParOf" srcId="{551EC4E6-AE1D-DD43-B7C4-D7EFBEA2E636}" destId="{7B40AE63-0EA3-0747-BCE5-5F3AB0355BF2}" srcOrd="1" destOrd="0" presId="urn:microsoft.com/office/officeart/2008/layout/HorizontalMultiLevelHierarchy"/>
    <dgm:cxn modelId="{04102E93-4198-4948-AD97-2983CCC9128A}" type="presParOf" srcId="{7B40AE63-0EA3-0747-BCE5-5F3AB0355BF2}" destId="{C852AF5D-E3CA-F844-B775-08DD6E6FB940}" srcOrd="0" destOrd="0" presId="urn:microsoft.com/office/officeart/2008/layout/HorizontalMultiLevelHierarchy"/>
    <dgm:cxn modelId="{BB5EC942-DD0C-164A-85A7-A0B86D58A978}" type="presParOf" srcId="{7B40AE63-0EA3-0747-BCE5-5F3AB0355BF2}" destId="{30463D07-8E7F-3146-97CE-76CE82648742}" srcOrd="1" destOrd="0" presId="urn:microsoft.com/office/officeart/2008/layout/HorizontalMultiLevelHierarchy"/>
    <dgm:cxn modelId="{858A5029-93EE-B546-9F07-D908E6794220}" type="presParOf" srcId="{551EC4E6-AE1D-DD43-B7C4-D7EFBEA2E636}" destId="{93180932-306E-E545-95F9-2A5635FDC9F1}" srcOrd="2" destOrd="0" presId="urn:microsoft.com/office/officeart/2008/layout/HorizontalMultiLevelHierarchy"/>
    <dgm:cxn modelId="{D400C16A-FF15-0F46-A4CB-55B8D34B5594}" type="presParOf" srcId="{93180932-306E-E545-95F9-2A5635FDC9F1}" destId="{7A2CD5A7-70D6-DE44-803D-0740544CB367}" srcOrd="0" destOrd="0" presId="urn:microsoft.com/office/officeart/2008/layout/HorizontalMultiLevelHierarchy"/>
    <dgm:cxn modelId="{0939679B-62CB-CB46-BEDE-D32F065C436E}" type="presParOf" srcId="{551EC4E6-AE1D-DD43-B7C4-D7EFBEA2E636}" destId="{A0C9905E-6DBF-7645-94A7-C4BCDADC46B9}" srcOrd="3" destOrd="0" presId="urn:microsoft.com/office/officeart/2008/layout/HorizontalMultiLevelHierarchy"/>
    <dgm:cxn modelId="{E03E3FB9-8ECD-0D4C-95C2-0562977DA206}" type="presParOf" srcId="{A0C9905E-6DBF-7645-94A7-C4BCDADC46B9}" destId="{D3E2E567-EC04-E743-9B8C-985408EA1058}" srcOrd="0" destOrd="0" presId="urn:microsoft.com/office/officeart/2008/layout/HorizontalMultiLevelHierarchy"/>
    <dgm:cxn modelId="{55B8FD28-149B-ED41-8825-20599D71FD32}" type="presParOf" srcId="{A0C9905E-6DBF-7645-94A7-C4BCDADC46B9}" destId="{1488A531-D252-B440-B1DA-4363F37F8970}" srcOrd="1" destOrd="0" presId="urn:microsoft.com/office/officeart/2008/layout/HorizontalMultiLevelHierarchy"/>
    <dgm:cxn modelId="{A3EBD112-144D-224C-AF91-56617DD0ECCB}" type="presParOf" srcId="{551EC4E6-AE1D-DD43-B7C4-D7EFBEA2E636}" destId="{973A71B1-22F8-3746-9783-BB442DE15816}" srcOrd="4" destOrd="0" presId="urn:microsoft.com/office/officeart/2008/layout/HorizontalMultiLevelHierarchy"/>
    <dgm:cxn modelId="{9EB03C62-2239-7647-86B1-C0FE10484393}" type="presParOf" srcId="{973A71B1-22F8-3746-9783-BB442DE15816}" destId="{836F6CA1-9891-AD49-8F4F-AA430C5500F3}" srcOrd="0" destOrd="0" presId="urn:microsoft.com/office/officeart/2008/layout/HorizontalMultiLevelHierarchy"/>
    <dgm:cxn modelId="{C1F62831-98D2-FA43-BD19-8A1F927B855A}" type="presParOf" srcId="{551EC4E6-AE1D-DD43-B7C4-D7EFBEA2E636}" destId="{0557944E-0743-F84A-A194-D42B2C41780A}" srcOrd="5" destOrd="0" presId="urn:microsoft.com/office/officeart/2008/layout/HorizontalMultiLevelHierarchy"/>
    <dgm:cxn modelId="{BD2FB2B8-4196-4546-B156-186D5F2E255A}" type="presParOf" srcId="{0557944E-0743-F84A-A194-D42B2C41780A}" destId="{F0D54D65-E074-1846-BB17-24A3CDE4DB23}" srcOrd="0" destOrd="0" presId="urn:microsoft.com/office/officeart/2008/layout/HorizontalMultiLevelHierarchy"/>
    <dgm:cxn modelId="{87F702BF-CF4A-984E-B41F-D2D250A5A2EF}" type="presParOf" srcId="{0557944E-0743-F84A-A194-D42B2C41780A}" destId="{7C4CBA0A-9BC4-084E-9BF2-187FC530DF49}" srcOrd="1" destOrd="0" presId="urn:microsoft.com/office/officeart/2008/layout/HorizontalMultiLevelHierarchy"/>
    <dgm:cxn modelId="{595ACDC2-D6C6-BF40-BA14-772D479B328B}" type="presParOf" srcId="{551EC4E6-AE1D-DD43-B7C4-D7EFBEA2E636}" destId="{86E6FD9D-3F3D-C04B-9B95-5ECF875ADDDA}" srcOrd="6" destOrd="0" presId="urn:microsoft.com/office/officeart/2008/layout/HorizontalMultiLevelHierarchy"/>
    <dgm:cxn modelId="{73A765EF-055D-BA41-89DA-6B7C3F5339FE}" type="presParOf" srcId="{86E6FD9D-3F3D-C04B-9B95-5ECF875ADDDA}" destId="{7F7CE4B2-B406-B74E-B4D3-ECD4930F427A}" srcOrd="0" destOrd="0" presId="urn:microsoft.com/office/officeart/2008/layout/HorizontalMultiLevelHierarchy"/>
    <dgm:cxn modelId="{AE677067-714F-D740-BFE3-7FC0FE3D33C1}" type="presParOf" srcId="{551EC4E6-AE1D-DD43-B7C4-D7EFBEA2E636}" destId="{33767652-5725-DF41-85F2-54B15A03A963}" srcOrd="7" destOrd="0" presId="urn:microsoft.com/office/officeart/2008/layout/HorizontalMultiLevelHierarchy"/>
    <dgm:cxn modelId="{6A6C77C8-9E9D-184C-80CA-519FBEFA4F20}" type="presParOf" srcId="{33767652-5725-DF41-85F2-54B15A03A963}" destId="{D5CFE791-04E6-B742-A005-FAF93249D30D}" srcOrd="0" destOrd="0" presId="urn:microsoft.com/office/officeart/2008/layout/HorizontalMultiLevelHierarchy"/>
    <dgm:cxn modelId="{97325A85-A8E1-B84C-BB37-01EE2AF8FDAB}"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solidFill>
                <a:schemeClr val="tx1"/>
              </a:solidFill>
              <a:latin typeface="Microsoft YaHei" charset="-122"/>
              <a:ea typeface="Microsoft YaHei" charset="-122"/>
              <a:cs typeface="Microsoft YaHei" charset="-122"/>
            </a:rPr>
            <a:t>11.1</a:t>
          </a:r>
          <a:r>
            <a:rPr lang="zh-CN" altLang="en-US" sz="1000" b="0" dirty="0" smtClean="0">
              <a:solidFill>
                <a:schemeClr val="tx1"/>
              </a:solidFill>
              <a:latin typeface="Microsoft YaHei" charset="-122"/>
              <a:ea typeface="Microsoft YaHei" charset="-122"/>
              <a:cs typeface="Microsoft YaHei" charset="-122"/>
            </a:rPr>
            <a:t> </a:t>
          </a:r>
          <a:r>
            <a:rPr lang="zh-CN" altLang="en-US" sz="1000" b="0" dirty="0" smtClean="0">
              <a:latin typeface="Microsoft YaHei" charset="-122"/>
              <a:ea typeface="Microsoft YaHei" charset="-122"/>
              <a:cs typeface="Microsoft YaHei" charset="-122"/>
            </a:rPr>
            <a:t>寡头垄断市场的条件及形成原因</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00" dirty="0" smtClean="0">
              <a:solidFill>
                <a:schemeClr val="tx1"/>
              </a:solidFill>
              <a:latin typeface="Microsoft YaHei" charset="-122"/>
              <a:ea typeface="Microsoft YaHei" charset="-122"/>
              <a:cs typeface="Microsoft YaHei" charset="-122"/>
            </a:rPr>
            <a:t>11.1.1</a:t>
          </a:r>
          <a:r>
            <a:rPr lang="zh-CN" altLang="en-US" sz="1000" dirty="0" smtClean="0">
              <a:solidFill>
                <a:schemeClr val="tx1"/>
              </a:solidFill>
              <a:latin typeface="Microsoft YaHei" charset="-122"/>
              <a:ea typeface="Microsoft YaHei" charset="-122"/>
              <a:cs typeface="Microsoft YaHei" charset="-122"/>
            </a:rPr>
            <a:t> 寡头垄断市场的条件</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11.1.2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寡头垄断市场的形成原因及分类</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3238" custLinFactX="-65217" custLinFactNeighborX="-100000" custLinFactNeighborY="79">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3208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3208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7CBD44F3-D319-A74F-AB3E-D39C1FB7FECD}"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D4066B96-1A6D-5D4A-8C24-7CEC71D761CC}" type="presOf" srcId="{BDC2CFA9-99C6-8347-9628-F8B57513FB8C}" destId="{93180932-306E-E545-95F9-2A5635FDC9F1}" srcOrd="0" destOrd="0" presId="urn:microsoft.com/office/officeart/2008/layout/HorizontalMultiLevelHierarchy"/>
    <dgm:cxn modelId="{791BB0E6-F986-774A-ACE4-7E88C6968E9B}" type="presOf" srcId="{2EFE4671-8583-3540-9262-1FC578B666F4}" destId="{3013142F-A3C7-F746-853E-2CA8B540A8DE}"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637602C1-6302-D64A-BBE5-9BD878329BC5}" type="presOf" srcId="{A73DCD64-89DF-3E4C-9543-0D417B51464E}" destId="{F726EDD3-E670-9B47-8786-4F599884289D}" srcOrd="1" destOrd="0" presId="urn:microsoft.com/office/officeart/2008/layout/HorizontalMultiLevelHierarchy"/>
    <dgm:cxn modelId="{74916BAA-8052-1844-8ED3-B53A8BC99D0F}" type="presOf" srcId="{773FD5F0-F007-F148-886B-86E72F86266E}" destId="{D3E2E567-EC04-E743-9B8C-985408EA1058}" srcOrd="0" destOrd="0" presId="urn:microsoft.com/office/officeart/2008/layout/HorizontalMultiLevelHierarchy"/>
    <dgm:cxn modelId="{7C716FA6-4DAB-894F-8777-F6BBFC2A7107}" type="presOf" srcId="{DD5BF61D-B843-C744-B9A9-3312A1287EF4}" destId="{C852AF5D-E3CA-F844-B775-08DD6E6FB940}" srcOrd="0" destOrd="0" presId="urn:microsoft.com/office/officeart/2008/layout/HorizontalMultiLevelHierarchy"/>
    <dgm:cxn modelId="{2E06FA50-0C1C-7A43-BD56-29655EFA9190}" type="presOf" srcId="{BDC2CFA9-99C6-8347-9628-F8B57513FB8C}" destId="{7A2CD5A7-70D6-DE44-803D-0740544CB367}" srcOrd="1" destOrd="0" presId="urn:microsoft.com/office/officeart/2008/layout/HorizontalMultiLevelHierarchy"/>
    <dgm:cxn modelId="{7336BF4D-4FED-3F45-8381-51DD349025B2}"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D05A72F9-1A83-5245-B1D4-F5CDF8363D76}" type="presParOf" srcId="{3013142F-A3C7-F746-853E-2CA8B540A8DE}" destId="{B764B132-0961-414E-B6FA-FB0C6C1C6CED}" srcOrd="0" destOrd="0" presId="urn:microsoft.com/office/officeart/2008/layout/HorizontalMultiLevelHierarchy"/>
    <dgm:cxn modelId="{8632DA0B-2303-3245-B1DD-FDF18B41C933}" type="presParOf" srcId="{B764B132-0961-414E-B6FA-FB0C6C1C6CED}" destId="{7111AE39-B455-7C4D-91F4-9E37E3822D07}" srcOrd="0" destOrd="0" presId="urn:microsoft.com/office/officeart/2008/layout/HorizontalMultiLevelHierarchy"/>
    <dgm:cxn modelId="{4B85FAF2-BB6C-1B4E-8F9B-C4E83337699F}" type="presParOf" srcId="{B764B132-0961-414E-B6FA-FB0C6C1C6CED}" destId="{551EC4E6-AE1D-DD43-B7C4-D7EFBEA2E636}" srcOrd="1" destOrd="0" presId="urn:microsoft.com/office/officeart/2008/layout/HorizontalMultiLevelHierarchy"/>
    <dgm:cxn modelId="{1D57BD0F-3D02-5F4F-AFA2-B77C593D95B8}" type="presParOf" srcId="{551EC4E6-AE1D-DD43-B7C4-D7EFBEA2E636}" destId="{082A771F-69AF-7C4C-86CB-DF1CD8CB6581}" srcOrd="0" destOrd="0" presId="urn:microsoft.com/office/officeart/2008/layout/HorizontalMultiLevelHierarchy"/>
    <dgm:cxn modelId="{72645E79-9D40-A747-8688-BBEB02CEC350}" type="presParOf" srcId="{082A771F-69AF-7C4C-86CB-DF1CD8CB6581}" destId="{F726EDD3-E670-9B47-8786-4F599884289D}" srcOrd="0" destOrd="0" presId="urn:microsoft.com/office/officeart/2008/layout/HorizontalMultiLevelHierarchy"/>
    <dgm:cxn modelId="{492789A6-F550-6940-A3F2-E3ECBD3AF3A4}" type="presParOf" srcId="{551EC4E6-AE1D-DD43-B7C4-D7EFBEA2E636}" destId="{7B40AE63-0EA3-0747-BCE5-5F3AB0355BF2}" srcOrd="1" destOrd="0" presId="urn:microsoft.com/office/officeart/2008/layout/HorizontalMultiLevelHierarchy"/>
    <dgm:cxn modelId="{B9757E2B-2AAC-024B-B86C-E0BBE12627CF}" type="presParOf" srcId="{7B40AE63-0EA3-0747-BCE5-5F3AB0355BF2}" destId="{C852AF5D-E3CA-F844-B775-08DD6E6FB940}" srcOrd="0" destOrd="0" presId="urn:microsoft.com/office/officeart/2008/layout/HorizontalMultiLevelHierarchy"/>
    <dgm:cxn modelId="{79D78BCB-BA8D-984A-BCBC-B10F2E9BB936}" type="presParOf" srcId="{7B40AE63-0EA3-0747-BCE5-5F3AB0355BF2}" destId="{30463D07-8E7F-3146-97CE-76CE82648742}" srcOrd="1" destOrd="0" presId="urn:microsoft.com/office/officeart/2008/layout/HorizontalMultiLevelHierarchy"/>
    <dgm:cxn modelId="{5A5E7431-0E42-C945-BD82-E37CFEB8F475}" type="presParOf" srcId="{551EC4E6-AE1D-DD43-B7C4-D7EFBEA2E636}" destId="{93180932-306E-E545-95F9-2A5635FDC9F1}" srcOrd="2" destOrd="0" presId="urn:microsoft.com/office/officeart/2008/layout/HorizontalMultiLevelHierarchy"/>
    <dgm:cxn modelId="{667FFFB3-AD7F-F349-8156-CA925EB46D62}" type="presParOf" srcId="{93180932-306E-E545-95F9-2A5635FDC9F1}" destId="{7A2CD5A7-70D6-DE44-803D-0740544CB367}" srcOrd="0" destOrd="0" presId="urn:microsoft.com/office/officeart/2008/layout/HorizontalMultiLevelHierarchy"/>
    <dgm:cxn modelId="{5DDE06B8-3BE4-5247-ACD9-3207BFC5003D}" type="presParOf" srcId="{551EC4E6-AE1D-DD43-B7C4-D7EFBEA2E636}" destId="{A0C9905E-6DBF-7645-94A7-C4BCDADC46B9}" srcOrd="3" destOrd="0" presId="urn:microsoft.com/office/officeart/2008/layout/HorizontalMultiLevelHierarchy"/>
    <dgm:cxn modelId="{2BCD2B8E-DF55-8A4B-9524-ACC75B9F86F9}" type="presParOf" srcId="{A0C9905E-6DBF-7645-94A7-C4BCDADC46B9}" destId="{D3E2E567-EC04-E743-9B8C-985408EA1058}" srcOrd="0" destOrd="0" presId="urn:microsoft.com/office/officeart/2008/layout/HorizontalMultiLevelHierarchy"/>
    <dgm:cxn modelId="{BFAEEEBF-73AF-2F44-9DAE-BFA29EF722A0}"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724546B0-071D-B141-BC3F-266E7CB2035D}" srcId="{CC08C8E7-D5AB-9C4F-A78B-4A8C57EB2D22}" destId="{3202DDE1-8BAA-B84C-98CA-E1193215494D}" srcOrd="3" destOrd="0" parTransId="{2562A416-5985-E849-872E-04822FFDCFA8}" sibTransId="{D31F9BA6-100E-E049-AD58-D53F7A7E5616}"/>
    <dgm:cxn modelId="{D6FF61F4-2E70-2445-B362-FDF5936BBC6B}" srcId="{CC08C8E7-D5AB-9C4F-A78B-4A8C57EB2D22}" destId="{773FD5F0-F007-F148-886B-86E72F86266E}" srcOrd="1" destOrd="0" parTransId="{BDC2CFA9-99C6-8347-9628-F8B57513FB8C}" sibTransId="{9458031D-FD27-D841-9D56-100BE85B229D}"/>
    <dgm:cxn modelId="{EAAD8299-1029-2743-891C-C3140BEEE273}" type="presOf" srcId="{2EFE4671-8583-3540-9262-1FC578B666F4}" destId="{3013142F-A3C7-F746-853E-2CA8B540A8DE}"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A762C4DF-E72B-A24D-88DC-0B021B9F7051}" type="presOf" srcId="{92261284-C391-F14C-89B8-5ECE3F39BFC4}" destId="{836F6CA1-9891-AD49-8F4F-AA430C5500F3}" srcOrd="1" destOrd="0" presId="urn:microsoft.com/office/officeart/2008/layout/HorizontalMultiLevelHierarchy"/>
    <dgm:cxn modelId="{C8BFDF2C-D9BD-234E-B3D4-F9D0301A375A}" type="presOf" srcId="{A73DCD64-89DF-3E4C-9543-0D417B51464E}" destId="{F726EDD3-E670-9B47-8786-4F599884289D}" srcOrd="1" destOrd="0" presId="urn:microsoft.com/office/officeart/2008/layout/HorizontalMultiLevelHierarchy"/>
    <dgm:cxn modelId="{49090E1D-9AD7-FA43-92F8-855DDB91C726}" type="presOf" srcId="{3B28FE06-6470-4D42-B175-9618125811B1}" destId="{F0D54D65-E074-1846-BB17-24A3CDE4DB23}" srcOrd="0" destOrd="0" presId="urn:microsoft.com/office/officeart/2008/layout/HorizontalMultiLevelHierarchy"/>
    <dgm:cxn modelId="{5AE1D3D3-5989-8944-B9CC-6396C21B2D7A}" type="presOf" srcId="{92261284-C391-F14C-89B8-5ECE3F39BFC4}" destId="{973A71B1-22F8-3746-9783-BB442DE15816}" srcOrd="0" destOrd="0" presId="urn:microsoft.com/office/officeart/2008/layout/HorizontalMultiLevelHierarchy"/>
    <dgm:cxn modelId="{027265F9-A509-0D49-958E-30656DBCCCA8}" type="presOf" srcId="{A73DCD64-89DF-3E4C-9543-0D417B51464E}" destId="{082A771F-69AF-7C4C-86CB-DF1CD8CB6581}" srcOrd="0" destOrd="0" presId="urn:microsoft.com/office/officeart/2008/layout/HorizontalMultiLevelHierarchy"/>
    <dgm:cxn modelId="{BF88891D-B434-A64B-9A52-55D469F19BC1}" type="presOf" srcId="{2562A416-5985-E849-872E-04822FFDCFA8}" destId="{86E6FD9D-3F3D-C04B-9B95-5ECF875ADDDA}" srcOrd="0" destOrd="0" presId="urn:microsoft.com/office/officeart/2008/layout/HorizontalMultiLevelHierarchy"/>
    <dgm:cxn modelId="{0EA36EAD-C201-B543-95D0-2A09B7799FF8}" type="presOf" srcId="{2562A416-5985-E849-872E-04822FFDCFA8}" destId="{7F7CE4B2-B406-B74E-B4D3-ECD4930F427A}" srcOrd="1" destOrd="0" presId="urn:microsoft.com/office/officeart/2008/layout/HorizontalMultiLevelHierarchy"/>
    <dgm:cxn modelId="{4454C4EB-06F1-3E4A-8E25-5883C6DB132D}" type="presOf" srcId="{BDC2CFA9-99C6-8347-9628-F8B57513FB8C}" destId="{7A2CD5A7-70D6-DE44-803D-0740544CB367}" srcOrd="1" destOrd="0" presId="urn:microsoft.com/office/officeart/2008/layout/HorizontalMultiLevelHierarchy"/>
    <dgm:cxn modelId="{EBB5D267-B45E-954B-8658-3F721C6C7B6B}" type="presOf" srcId="{DD5BF61D-B843-C744-B9A9-3312A1287EF4}" destId="{C852AF5D-E3CA-F844-B775-08DD6E6FB940}" srcOrd="0" destOrd="0" presId="urn:microsoft.com/office/officeart/2008/layout/HorizontalMultiLevelHierarchy"/>
    <dgm:cxn modelId="{B1A6F399-79FD-6944-A1AD-291C1572C6E9}" type="presOf" srcId="{773FD5F0-F007-F148-886B-86E72F86266E}" destId="{D3E2E567-EC04-E743-9B8C-985408EA1058}"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4F59A27B-E17C-7549-8765-8B4A8C44FBCA}"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71D1E027-19B7-A84A-A847-56551D7C8D21}" type="presOf" srcId="{BDC2CFA9-99C6-8347-9628-F8B57513FB8C}" destId="{93180932-306E-E545-95F9-2A5635FDC9F1}" srcOrd="0" destOrd="0" presId="urn:microsoft.com/office/officeart/2008/layout/HorizontalMultiLevelHierarchy"/>
    <dgm:cxn modelId="{B7BC3452-EBEB-3248-BE76-920A9A575376}" type="presOf" srcId="{3202DDE1-8BAA-B84C-98CA-E1193215494D}" destId="{D5CFE791-04E6-B742-A005-FAF93249D30D}" srcOrd="0" destOrd="0" presId="urn:microsoft.com/office/officeart/2008/layout/HorizontalMultiLevelHierarchy"/>
    <dgm:cxn modelId="{A702189E-56A0-D34D-99E4-CAE5E2C779FF}" type="presParOf" srcId="{3013142F-A3C7-F746-853E-2CA8B540A8DE}" destId="{B764B132-0961-414E-B6FA-FB0C6C1C6CED}" srcOrd="0" destOrd="0" presId="urn:microsoft.com/office/officeart/2008/layout/HorizontalMultiLevelHierarchy"/>
    <dgm:cxn modelId="{6E4258C4-DB03-5443-8B6E-7ACEDCA1E778}" type="presParOf" srcId="{B764B132-0961-414E-B6FA-FB0C6C1C6CED}" destId="{7111AE39-B455-7C4D-91F4-9E37E3822D07}" srcOrd="0" destOrd="0" presId="urn:microsoft.com/office/officeart/2008/layout/HorizontalMultiLevelHierarchy"/>
    <dgm:cxn modelId="{1A4FB9A9-FCBD-7F44-8198-824CBDDA0A0E}" type="presParOf" srcId="{B764B132-0961-414E-B6FA-FB0C6C1C6CED}" destId="{551EC4E6-AE1D-DD43-B7C4-D7EFBEA2E636}" srcOrd="1" destOrd="0" presId="urn:microsoft.com/office/officeart/2008/layout/HorizontalMultiLevelHierarchy"/>
    <dgm:cxn modelId="{B0652DA0-9FEF-D640-B8E4-8B666DFC426B}" type="presParOf" srcId="{551EC4E6-AE1D-DD43-B7C4-D7EFBEA2E636}" destId="{082A771F-69AF-7C4C-86CB-DF1CD8CB6581}" srcOrd="0" destOrd="0" presId="urn:microsoft.com/office/officeart/2008/layout/HorizontalMultiLevelHierarchy"/>
    <dgm:cxn modelId="{289F03CD-EE0F-E142-82FB-C136EF3DA760}" type="presParOf" srcId="{082A771F-69AF-7C4C-86CB-DF1CD8CB6581}" destId="{F726EDD3-E670-9B47-8786-4F599884289D}" srcOrd="0" destOrd="0" presId="urn:microsoft.com/office/officeart/2008/layout/HorizontalMultiLevelHierarchy"/>
    <dgm:cxn modelId="{6B231140-D840-0042-B508-F853AA70B276}" type="presParOf" srcId="{551EC4E6-AE1D-DD43-B7C4-D7EFBEA2E636}" destId="{7B40AE63-0EA3-0747-BCE5-5F3AB0355BF2}" srcOrd="1" destOrd="0" presId="urn:microsoft.com/office/officeart/2008/layout/HorizontalMultiLevelHierarchy"/>
    <dgm:cxn modelId="{EB9ECEAB-4E44-AC42-B3AB-C18BDB44C33F}" type="presParOf" srcId="{7B40AE63-0EA3-0747-BCE5-5F3AB0355BF2}" destId="{C852AF5D-E3CA-F844-B775-08DD6E6FB940}" srcOrd="0" destOrd="0" presId="urn:microsoft.com/office/officeart/2008/layout/HorizontalMultiLevelHierarchy"/>
    <dgm:cxn modelId="{064086A1-AAFC-7B4F-B429-B6729EA1CE6A}" type="presParOf" srcId="{7B40AE63-0EA3-0747-BCE5-5F3AB0355BF2}" destId="{30463D07-8E7F-3146-97CE-76CE82648742}" srcOrd="1" destOrd="0" presId="urn:microsoft.com/office/officeart/2008/layout/HorizontalMultiLevelHierarchy"/>
    <dgm:cxn modelId="{6E355B72-69AD-8448-B1B6-ED816BD214CA}" type="presParOf" srcId="{551EC4E6-AE1D-DD43-B7C4-D7EFBEA2E636}" destId="{93180932-306E-E545-95F9-2A5635FDC9F1}" srcOrd="2" destOrd="0" presId="urn:microsoft.com/office/officeart/2008/layout/HorizontalMultiLevelHierarchy"/>
    <dgm:cxn modelId="{15E64D04-1913-8746-9CA0-D553FBDA0A62}" type="presParOf" srcId="{93180932-306E-E545-95F9-2A5635FDC9F1}" destId="{7A2CD5A7-70D6-DE44-803D-0740544CB367}" srcOrd="0" destOrd="0" presId="urn:microsoft.com/office/officeart/2008/layout/HorizontalMultiLevelHierarchy"/>
    <dgm:cxn modelId="{AFB9BA2C-ADB8-9940-8308-D24A41BD227D}" type="presParOf" srcId="{551EC4E6-AE1D-DD43-B7C4-D7EFBEA2E636}" destId="{A0C9905E-6DBF-7645-94A7-C4BCDADC46B9}" srcOrd="3" destOrd="0" presId="urn:microsoft.com/office/officeart/2008/layout/HorizontalMultiLevelHierarchy"/>
    <dgm:cxn modelId="{CDBCC8F6-8B7F-7C49-965D-56BAE3F91976}" type="presParOf" srcId="{A0C9905E-6DBF-7645-94A7-C4BCDADC46B9}" destId="{D3E2E567-EC04-E743-9B8C-985408EA1058}" srcOrd="0" destOrd="0" presId="urn:microsoft.com/office/officeart/2008/layout/HorizontalMultiLevelHierarchy"/>
    <dgm:cxn modelId="{B7E6222B-91FF-144C-A63C-4BC714E14752}" type="presParOf" srcId="{A0C9905E-6DBF-7645-94A7-C4BCDADC46B9}" destId="{1488A531-D252-B440-B1DA-4363F37F8970}" srcOrd="1" destOrd="0" presId="urn:microsoft.com/office/officeart/2008/layout/HorizontalMultiLevelHierarchy"/>
    <dgm:cxn modelId="{1559DE74-6C63-9E47-8699-146EC02FB902}" type="presParOf" srcId="{551EC4E6-AE1D-DD43-B7C4-D7EFBEA2E636}" destId="{973A71B1-22F8-3746-9783-BB442DE15816}" srcOrd="4" destOrd="0" presId="urn:microsoft.com/office/officeart/2008/layout/HorizontalMultiLevelHierarchy"/>
    <dgm:cxn modelId="{5A02DBC7-11BE-E847-A25A-633A8E19E36B}" type="presParOf" srcId="{973A71B1-22F8-3746-9783-BB442DE15816}" destId="{836F6CA1-9891-AD49-8F4F-AA430C5500F3}" srcOrd="0" destOrd="0" presId="urn:microsoft.com/office/officeart/2008/layout/HorizontalMultiLevelHierarchy"/>
    <dgm:cxn modelId="{D9F7603F-54C4-BF41-8A6B-023810528075}" type="presParOf" srcId="{551EC4E6-AE1D-DD43-B7C4-D7EFBEA2E636}" destId="{0557944E-0743-F84A-A194-D42B2C41780A}" srcOrd="5" destOrd="0" presId="urn:microsoft.com/office/officeart/2008/layout/HorizontalMultiLevelHierarchy"/>
    <dgm:cxn modelId="{9748664D-236B-A54D-AE0B-D50D7C8C9521}" type="presParOf" srcId="{0557944E-0743-F84A-A194-D42B2C41780A}" destId="{F0D54D65-E074-1846-BB17-24A3CDE4DB23}" srcOrd="0" destOrd="0" presId="urn:microsoft.com/office/officeart/2008/layout/HorizontalMultiLevelHierarchy"/>
    <dgm:cxn modelId="{A51DDC58-FB81-7546-86C7-E42AF75BF89A}" type="presParOf" srcId="{0557944E-0743-F84A-A194-D42B2C41780A}" destId="{7C4CBA0A-9BC4-084E-9BF2-187FC530DF49}" srcOrd="1" destOrd="0" presId="urn:microsoft.com/office/officeart/2008/layout/HorizontalMultiLevelHierarchy"/>
    <dgm:cxn modelId="{4407590A-C135-6D44-8844-379C574EFE01}" type="presParOf" srcId="{551EC4E6-AE1D-DD43-B7C4-D7EFBEA2E636}" destId="{86E6FD9D-3F3D-C04B-9B95-5ECF875ADDDA}" srcOrd="6" destOrd="0" presId="urn:microsoft.com/office/officeart/2008/layout/HorizontalMultiLevelHierarchy"/>
    <dgm:cxn modelId="{EA9564C7-7E4A-444C-8739-F645CFF29382}" type="presParOf" srcId="{86E6FD9D-3F3D-C04B-9B95-5ECF875ADDDA}" destId="{7F7CE4B2-B406-B74E-B4D3-ECD4930F427A}" srcOrd="0" destOrd="0" presId="urn:microsoft.com/office/officeart/2008/layout/HorizontalMultiLevelHierarchy"/>
    <dgm:cxn modelId="{BB1F9663-BD2B-D94A-B3B3-6E5A610C4935}" type="presParOf" srcId="{551EC4E6-AE1D-DD43-B7C4-D7EFBEA2E636}" destId="{33767652-5725-DF41-85F2-54B15A03A963}" srcOrd="7" destOrd="0" presId="urn:microsoft.com/office/officeart/2008/layout/HorizontalMultiLevelHierarchy"/>
    <dgm:cxn modelId="{CF328C5D-14B8-134A-ADD4-46453763A039}" type="presParOf" srcId="{33767652-5725-DF41-85F2-54B15A03A963}" destId="{D5CFE791-04E6-B742-A005-FAF93249D30D}" srcOrd="0" destOrd="0" presId="urn:microsoft.com/office/officeart/2008/layout/HorizontalMultiLevelHierarchy"/>
    <dgm:cxn modelId="{9C900EC6-0BD8-0642-B830-F3ECBE5BC964}"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BADDF4D4-DE78-FA45-9243-5F56338D73F4}" type="presOf" srcId="{92261284-C391-F14C-89B8-5ECE3F39BFC4}" destId="{973A71B1-22F8-3746-9783-BB442DE15816}" srcOrd="0" destOrd="0" presId="urn:microsoft.com/office/officeart/2008/layout/HorizontalMultiLevelHierarchy"/>
    <dgm:cxn modelId="{CAEB9A3F-27E1-F74B-B618-80A76B672801}" type="presOf" srcId="{3B28FE06-6470-4D42-B175-9618125811B1}" destId="{F0D54D65-E074-1846-BB17-24A3CDE4DB23}"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99114A2E-025A-204D-BA78-50C6592983EA}"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88916A3B-269D-2B46-A7BB-E80F52BF0F12}" type="presOf" srcId="{2EFE4671-8583-3540-9262-1FC578B666F4}" destId="{3013142F-A3C7-F746-853E-2CA8B540A8DE}" srcOrd="0" destOrd="0" presId="urn:microsoft.com/office/officeart/2008/layout/HorizontalMultiLevelHierarchy"/>
    <dgm:cxn modelId="{95A41F3C-6BF9-8A43-86AE-6B71E40B8983}" type="presOf" srcId="{BDC2CFA9-99C6-8347-9628-F8B57513FB8C}" destId="{7A2CD5A7-70D6-DE44-803D-0740544CB367}" srcOrd="1" destOrd="0" presId="urn:microsoft.com/office/officeart/2008/layout/HorizontalMultiLevelHierarchy"/>
    <dgm:cxn modelId="{BB05CA90-8515-6643-B135-08B3F74A0F01}" type="presOf" srcId="{CC08C8E7-D5AB-9C4F-A78B-4A8C57EB2D22}" destId="{7111AE39-B455-7C4D-91F4-9E37E3822D07}" srcOrd="0" destOrd="0" presId="urn:microsoft.com/office/officeart/2008/layout/HorizontalMultiLevelHierarchy"/>
    <dgm:cxn modelId="{81708EE9-B228-6641-8430-CDDE86FFAC2F}" type="presOf" srcId="{BDC2CFA9-99C6-8347-9628-F8B57513FB8C}" destId="{93180932-306E-E545-95F9-2A5635FDC9F1}" srcOrd="0" destOrd="0" presId="urn:microsoft.com/office/officeart/2008/layout/HorizontalMultiLevelHierarchy"/>
    <dgm:cxn modelId="{858CCE4F-BE9E-8A40-A500-113799FB6D9F}" type="presOf" srcId="{773FD5F0-F007-F148-886B-86E72F86266E}" destId="{D3E2E567-EC04-E743-9B8C-985408EA1058}" srcOrd="0" destOrd="0" presId="urn:microsoft.com/office/officeart/2008/layout/HorizontalMultiLevelHierarchy"/>
    <dgm:cxn modelId="{66352E02-AADE-554A-A70F-BC70FED0E001}" type="presOf" srcId="{A73DCD64-89DF-3E4C-9543-0D417B51464E}" destId="{082A771F-69AF-7C4C-86CB-DF1CD8CB6581}" srcOrd="0" destOrd="0" presId="urn:microsoft.com/office/officeart/2008/layout/HorizontalMultiLevelHierarchy"/>
    <dgm:cxn modelId="{8F69BFFB-66FD-5F4E-ACA6-D344CBD392B1}" type="presOf" srcId="{2562A416-5985-E849-872E-04822FFDCFA8}" destId="{86E6FD9D-3F3D-C04B-9B95-5ECF875ADDDA}" srcOrd="0" destOrd="0" presId="urn:microsoft.com/office/officeart/2008/layout/HorizontalMultiLevelHierarchy"/>
    <dgm:cxn modelId="{7EEEE91D-6243-E74D-81AD-314E669B5A73}" type="presOf" srcId="{DD5BF61D-B843-C744-B9A9-3312A1287EF4}" destId="{C852AF5D-E3CA-F844-B775-08DD6E6FB940}" srcOrd="0" destOrd="0" presId="urn:microsoft.com/office/officeart/2008/layout/HorizontalMultiLevelHierarchy"/>
    <dgm:cxn modelId="{96F15638-7E5E-964B-93DD-08CCEF96EBE9}" type="presOf" srcId="{2562A416-5985-E849-872E-04822FFDCFA8}" destId="{7F7CE4B2-B406-B74E-B4D3-ECD4930F427A}" srcOrd="1" destOrd="0" presId="urn:microsoft.com/office/officeart/2008/layout/HorizontalMultiLevelHierarchy"/>
    <dgm:cxn modelId="{2D68A2A8-A60D-D247-A974-2689BACDB141}" type="presOf" srcId="{92261284-C391-F14C-89B8-5ECE3F39BFC4}" destId="{836F6CA1-9891-AD49-8F4F-AA430C5500F3}" srcOrd="1"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D6FF61F4-2E70-2445-B362-FDF5936BBC6B}" srcId="{CC08C8E7-D5AB-9C4F-A78B-4A8C57EB2D22}" destId="{773FD5F0-F007-F148-886B-86E72F86266E}" srcOrd="1" destOrd="0" parTransId="{BDC2CFA9-99C6-8347-9628-F8B57513FB8C}" sibTransId="{9458031D-FD27-D841-9D56-100BE85B229D}"/>
    <dgm:cxn modelId="{8486B693-8731-3946-B302-73C5A9246F2E}" type="presOf" srcId="{3202DDE1-8BAA-B84C-98CA-E1193215494D}" destId="{D5CFE791-04E6-B742-A005-FAF93249D30D}" srcOrd="0"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5E40CB52-C667-DD44-B0F8-5012F727BB29}" type="presParOf" srcId="{3013142F-A3C7-F746-853E-2CA8B540A8DE}" destId="{B764B132-0961-414E-B6FA-FB0C6C1C6CED}" srcOrd="0" destOrd="0" presId="urn:microsoft.com/office/officeart/2008/layout/HorizontalMultiLevelHierarchy"/>
    <dgm:cxn modelId="{CF8EF9CD-5FDD-4D41-97B3-748119934A15}" type="presParOf" srcId="{B764B132-0961-414E-B6FA-FB0C6C1C6CED}" destId="{7111AE39-B455-7C4D-91F4-9E37E3822D07}" srcOrd="0" destOrd="0" presId="urn:microsoft.com/office/officeart/2008/layout/HorizontalMultiLevelHierarchy"/>
    <dgm:cxn modelId="{89AB1A57-E9E4-594D-B0D8-FEA7B54F0BFB}" type="presParOf" srcId="{B764B132-0961-414E-B6FA-FB0C6C1C6CED}" destId="{551EC4E6-AE1D-DD43-B7C4-D7EFBEA2E636}" srcOrd="1" destOrd="0" presId="urn:microsoft.com/office/officeart/2008/layout/HorizontalMultiLevelHierarchy"/>
    <dgm:cxn modelId="{5F2B3ABA-44EC-5D45-AECE-FA8FAFE79B5B}" type="presParOf" srcId="{551EC4E6-AE1D-DD43-B7C4-D7EFBEA2E636}" destId="{082A771F-69AF-7C4C-86CB-DF1CD8CB6581}" srcOrd="0" destOrd="0" presId="urn:microsoft.com/office/officeart/2008/layout/HorizontalMultiLevelHierarchy"/>
    <dgm:cxn modelId="{424647F3-5628-914E-9DB8-2877F5EAF5C6}" type="presParOf" srcId="{082A771F-69AF-7C4C-86CB-DF1CD8CB6581}" destId="{F726EDD3-E670-9B47-8786-4F599884289D}" srcOrd="0" destOrd="0" presId="urn:microsoft.com/office/officeart/2008/layout/HorizontalMultiLevelHierarchy"/>
    <dgm:cxn modelId="{9A686A3A-6B37-DF41-B779-10626ED6C096}" type="presParOf" srcId="{551EC4E6-AE1D-DD43-B7C4-D7EFBEA2E636}" destId="{7B40AE63-0EA3-0747-BCE5-5F3AB0355BF2}" srcOrd="1" destOrd="0" presId="urn:microsoft.com/office/officeart/2008/layout/HorizontalMultiLevelHierarchy"/>
    <dgm:cxn modelId="{58117456-CD93-B745-A50B-E24012C8B0E9}" type="presParOf" srcId="{7B40AE63-0EA3-0747-BCE5-5F3AB0355BF2}" destId="{C852AF5D-E3CA-F844-B775-08DD6E6FB940}" srcOrd="0" destOrd="0" presId="urn:microsoft.com/office/officeart/2008/layout/HorizontalMultiLevelHierarchy"/>
    <dgm:cxn modelId="{021CF6FA-21C1-F849-BC99-8D352F4E26B0}" type="presParOf" srcId="{7B40AE63-0EA3-0747-BCE5-5F3AB0355BF2}" destId="{30463D07-8E7F-3146-97CE-76CE82648742}" srcOrd="1" destOrd="0" presId="urn:microsoft.com/office/officeart/2008/layout/HorizontalMultiLevelHierarchy"/>
    <dgm:cxn modelId="{7DDF96A4-F31F-2D4C-8006-8CB58EEDB8D8}" type="presParOf" srcId="{551EC4E6-AE1D-DD43-B7C4-D7EFBEA2E636}" destId="{93180932-306E-E545-95F9-2A5635FDC9F1}" srcOrd="2" destOrd="0" presId="urn:microsoft.com/office/officeart/2008/layout/HorizontalMultiLevelHierarchy"/>
    <dgm:cxn modelId="{CD1665BD-5C01-7C4A-A759-DCF71B523C25}" type="presParOf" srcId="{93180932-306E-E545-95F9-2A5635FDC9F1}" destId="{7A2CD5A7-70D6-DE44-803D-0740544CB367}" srcOrd="0" destOrd="0" presId="urn:microsoft.com/office/officeart/2008/layout/HorizontalMultiLevelHierarchy"/>
    <dgm:cxn modelId="{FDBF73C8-006A-0948-98D8-EA644E8D4914}" type="presParOf" srcId="{551EC4E6-AE1D-DD43-B7C4-D7EFBEA2E636}" destId="{A0C9905E-6DBF-7645-94A7-C4BCDADC46B9}" srcOrd="3" destOrd="0" presId="urn:microsoft.com/office/officeart/2008/layout/HorizontalMultiLevelHierarchy"/>
    <dgm:cxn modelId="{A1704018-3624-F246-A076-0C8B8202C5A2}" type="presParOf" srcId="{A0C9905E-6DBF-7645-94A7-C4BCDADC46B9}" destId="{D3E2E567-EC04-E743-9B8C-985408EA1058}" srcOrd="0" destOrd="0" presId="urn:microsoft.com/office/officeart/2008/layout/HorizontalMultiLevelHierarchy"/>
    <dgm:cxn modelId="{5E49BE94-C4E9-AE46-AF8F-19AC6344FBD4}" type="presParOf" srcId="{A0C9905E-6DBF-7645-94A7-C4BCDADC46B9}" destId="{1488A531-D252-B440-B1DA-4363F37F8970}" srcOrd="1" destOrd="0" presId="urn:microsoft.com/office/officeart/2008/layout/HorizontalMultiLevelHierarchy"/>
    <dgm:cxn modelId="{5E78B676-9D55-3440-90BE-1CC01791499D}" type="presParOf" srcId="{551EC4E6-AE1D-DD43-B7C4-D7EFBEA2E636}" destId="{973A71B1-22F8-3746-9783-BB442DE15816}" srcOrd="4" destOrd="0" presId="urn:microsoft.com/office/officeart/2008/layout/HorizontalMultiLevelHierarchy"/>
    <dgm:cxn modelId="{3B3AD987-C28D-274E-BFD2-3E03E7159B2D}" type="presParOf" srcId="{973A71B1-22F8-3746-9783-BB442DE15816}" destId="{836F6CA1-9891-AD49-8F4F-AA430C5500F3}" srcOrd="0" destOrd="0" presId="urn:microsoft.com/office/officeart/2008/layout/HorizontalMultiLevelHierarchy"/>
    <dgm:cxn modelId="{C28780D8-D84A-BB46-85C5-F874AA1A8DD4}" type="presParOf" srcId="{551EC4E6-AE1D-DD43-B7C4-D7EFBEA2E636}" destId="{0557944E-0743-F84A-A194-D42B2C41780A}" srcOrd="5" destOrd="0" presId="urn:microsoft.com/office/officeart/2008/layout/HorizontalMultiLevelHierarchy"/>
    <dgm:cxn modelId="{CA21F1C7-B7EB-2C40-838E-9AAABC8EA976}" type="presParOf" srcId="{0557944E-0743-F84A-A194-D42B2C41780A}" destId="{F0D54D65-E074-1846-BB17-24A3CDE4DB23}" srcOrd="0" destOrd="0" presId="urn:microsoft.com/office/officeart/2008/layout/HorizontalMultiLevelHierarchy"/>
    <dgm:cxn modelId="{2A27B3E4-0EB9-9E46-8E9D-A59BFC12BE84}" type="presParOf" srcId="{0557944E-0743-F84A-A194-D42B2C41780A}" destId="{7C4CBA0A-9BC4-084E-9BF2-187FC530DF49}" srcOrd="1" destOrd="0" presId="urn:microsoft.com/office/officeart/2008/layout/HorizontalMultiLevelHierarchy"/>
    <dgm:cxn modelId="{33884A29-3DC1-884F-AF7B-23AB0F5D8D52}" type="presParOf" srcId="{551EC4E6-AE1D-DD43-B7C4-D7EFBEA2E636}" destId="{86E6FD9D-3F3D-C04B-9B95-5ECF875ADDDA}" srcOrd="6" destOrd="0" presId="urn:microsoft.com/office/officeart/2008/layout/HorizontalMultiLevelHierarchy"/>
    <dgm:cxn modelId="{9C067972-93CC-B745-9069-2582B38F79DF}" type="presParOf" srcId="{86E6FD9D-3F3D-C04B-9B95-5ECF875ADDDA}" destId="{7F7CE4B2-B406-B74E-B4D3-ECD4930F427A}" srcOrd="0" destOrd="0" presId="urn:microsoft.com/office/officeart/2008/layout/HorizontalMultiLevelHierarchy"/>
    <dgm:cxn modelId="{F12AB816-017A-124D-AE68-80B756ADFA26}" type="presParOf" srcId="{551EC4E6-AE1D-DD43-B7C4-D7EFBEA2E636}" destId="{33767652-5725-DF41-85F2-54B15A03A963}" srcOrd="7" destOrd="0" presId="urn:microsoft.com/office/officeart/2008/layout/HorizontalMultiLevelHierarchy"/>
    <dgm:cxn modelId="{2E92D797-0974-E44D-99FC-C1E56A16001D}" type="presParOf" srcId="{33767652-5725-DF41-85F2-54B15A03A963}" destId="{D5CFE791-04E6-B742-A005-FAF93249D30D}" srcOrd="0" destOrd="0" presId="urn:microsoft.com/office/officeart/2008/layout/HorizontalMultiLevelHierarchy"/>
    <dgm:cxn modelId="{61AFFCEE-A1C7-0A4D-A180-AED1BBBA21AB}"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022168B3-0C5A-EC4A-9A52-E61CC56AC3C5}" type="presOf" srcId="{A73DCD64-89DF-3E4C-9543-0D417B51464E}" destId="{082A771F-69AF-7C4C-86CB-DF1CD8CB6581}" srcOrd="0"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F17D8873-70B9-A34D-B011-11F1F85D6BC3}" type="presOf" srcId="{773FD5F0-F007-F148-886B-86E72F86266E}" destId="{D3E2E567-EC04-E743-9B8C-985408EA1058}" srcOrd="0" destOrd="0" presId="urn:microsoft.com/office/officeart/2008/layout/HorizontalMultiLevelHierarchy"/>
    <dgm:cxn modelId="{5562D34C-BD1C-814E-8C77-469E872B3549}" type="presOf" srcId="{BDC2CFA9-99C6-8347-9628-F8B57513FB8C}" destId="{93180932-306E-E545-95F9-2A5635FDC9F1}" srcOrd="0" destOrd="0" presId="urn:microsoft.com/office/officeart/2008/layout/HorizontalMultiLevelHierarchy"/>
    <dgm:cxn modelId="{7F751C96-4B50-8649-809B-19DD3BEA84D7}" type="presOf" srcId="{3B28FE06-6470-4D42-B175-9618125811B1}" destId="{F0D54D65-E074-1846-BB17-24A3CDE4DB23}" srcOrd="0" destOrd="0" presId="urn:microsoft.com/office/officeart/2008/layout/HorizontalMultiLevelHierarchy"/>
    <dgm:cxn modelId="{655C9CAA-75AE-2144-A485-FEB8B7C39FC6}" type="presOf" srcId="{2562A416-5985-E849-872E-04822FFDCFA8}" destId="{86E6FD9D-3F3D-C04B-9B95-5ECF875ADDDA}" srcOrd="0" destOrd="0" presId="urn:microsoft.com/office/officeart/2008/layout/HorizontalMultiLevelHierarchy"/>
    <dgm:cxn modelId="{B1BB7ACC-575D-954D-AE5C-CF9FE81DDCE9}" type="presOf" srcId="{92261284-C391-F14C-89B8-5ECE3F39BFC4}" destId="{836F6CA1-9891-AD49-8F4F-AA430C5500F3}" srcOrd="1" destOrd="0" presId="urn:microsoft.com/office/officeart/2008/layout/HorizontalMultiLevelHierarchy"/>
    <dgm:cxn modelId="{BB6758D6-41D3-E247-AC49-69E31468921D}" type="presOf" srcId="{92261284-C391-F14C-89B8-5ECE3F39BFC4}" destId="{973A71B1-22F8-3746-9783-BB442DE15816}" srcOrd="0" destOrd="0" presId="urn:microsoft.com/office/officeart/2008/layout/HorizontalMultiLevelHierarchy"/>
    <dgm:cxn modelId="{0ACBE7EC-D50F-FD4F-8782-97CFDBC87127}" type="presOf" srcId="{3202DDE1-8BAA-B84C-98CA-E1193215494D}" destId="{D5CFE791-04E6-B742-A005-FAF93249D30D}"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FD971A57-9CB4-2045-850C-DD29F8D12B93}" type="presOf" srcId="{BDC2CFA9-99C6-8347-9628-F8B57513FB8C}" destId="{7A2CD5A7-70D6-DE44-803D-0740544CB367}" srcOrd="1" destOrd="0" presId="urn:microsoft.com/office/officeart/2008/layout/HorizontalMultiLevelHierarchy"/>
    <dgm:cxn modelId="{A76CB48B-661B-3B45-8406-CBEC5B62AD7C}" type="presOf" srcId="{DD5BF61D-B843-C744-B9A9-3312A1287EF4}" destId="{C852AF5D-E3CA-F844-B775-08DD6E6FB940}" srcOrd="0" destOrd="0" presId="urn:microsoft.com/office/officeart/2008/layout/HorizontalMultiLevelHierarchy"/>
    <dgm:cxn modelId="{836C8B9E-ACB9-564E-847C-E4EB5567FC1A}"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5605BE0D-5AB9-2F48-880C-2930834B8E3E}" type="presOf" srcId="{CC08C8E7-D5AB-9C4F-A78B-4A8C57EB2D22}" destId="{7111AE39-B455-7C4D-91F4-9E37E3822D07}" srcOrd="0" destOrd="0" presId="urn:microsoft.com/office/officeart/2008/layout/HorizontalMultiLevelHierarchy"/>
    <dgm:cxn modelId="{6A92E6CD-BBF7-C840-8E10-8C7BEA6DC315}" type="presOf" srcId="{2562A416-5985-E849-872E-04822FFDCFA8}" destId="{7F7CE4B2-B406-B74E-B4D3-ECD4930F427A}" srcOrd="1" destOrd="0" presId="urn:microsoft.com/office/officeart/2008/layout/HorizontalMultiLevelHierarchy"/>
    <dgm:cxn modelId="{308D3331-0377-D041-B7BF-621037356A93}" type="presOf" srcId="{A73DCD64-89DF-3E4C-9543-0D417B51464E}" destId="{F726EDD3-E670-9B47-8786-4F599884289D}" srcOrd="1" destOrd="0" presId="urn:microsoft.com/office/officeart/2008/layout/HorizontalMultiLevelHierarchy"/>
    <dgm:cxn modelId="{D104C5E6-E953-5A4A-A703-B392525DB84B}" type="presParOf" srcId="{3013142F-A3C7-F746-853E-2CA8B540A8DE}" destId="{B764B132-0961-414E-B6FA-FB0C6C1C6CED}" srcOrd="0" destOrd="0" presId="urn:microsoft.com/office/officeart/2008/layout/HorizontalMultiLevelHierarchy"/>
    <dgm:cxn modelId="{2271604A-E77E-A84E-8665-B0142B432887}" type="presParOf" srcId="{B764B132-0961-414E-B6FA-FB0C6C1C6CED}" destId="{7111AE39-B455-7C4D-91F4-9E37E3822D07}" srcOrd="0" destOrd="0" presId="urn:microsoft.com/office/officeart/2008/layout/HorizontalMultiLevelHierarchy"/>
    <dgm:cxn modelId="{0D1D0355-9AFA-3448-8A4A-ACD135030FD7}" type="presParOf" srcId="{B764B132-0961-414E-B6FA-FB0C6C1C6CED}" destId="{551EC4E6-AE1D-DD43-B7C4-D7EFBEA2E636}" srcOrd="1" destOrd="0" presId="urn:microsoft.com/office/officeart/2008/layout/HorizontalMultiLevelHierarchy"/>
    <dgm:cxn modelId="{06FA7B36-1994-D045-86C4-9F3992192DAC}" type="presParOf" srcId="{551EC4E6-AE1D-DD43-B7C4-D7EFBEA2E636}" destId="{082A771F-69AF-7C4C-86CB-DF1CD8CB6581}" srcOrd="0" destOrd="0" presId="urn:microsoft.com/office/officeart/2008/layout/HorizontalMultiLevelHierarchy"/>
    <dgm:cxn modelId="{A8074BF7-0A5E-264C-9890-791D9952F058}" type="presParOf" srcId="{082A771F-69AF-7C4C-86CB-DF1CD8CB6581}" destId="{F726EDD3-E670-9B47-8786-4F599884289D}" srcOrd="0" destOrd="0" presId="urn:microsoft.com/office/officeart/2008/layout/HorizontalMultiLevelHierarchy"/>
    <dgm:cxn modelId="{C60FAC0B-4141-BE4F-9947-F181A3D36C68}" type="presParOf" srcId="{551EC4E6-AE1D-DD43-B7C4-D7EFBEA2E636}" destId="{7B40AE63-0EA3-0747-BCE5-5F3AB0355BF2}" srcOrd="1" destOrd="0" presId="urn:microsoft.com/office/officeart/2008/layout/HorizontalMultiLevelHierarchy"/>
    <dgm:cxn modelId="{13C2F25F-422A-6240-9681-1679249DE1CA}" type="presParOf" srcId="{7B40AE63-0EA3-0747-BCE5-5F3AB0355BF2}" destId="{C852AF5D-E3CA-F844-B775-08DD6E6FB940}" srcOrd="0" destOrd="0" presId="urn:microsoft.com/office/officeart/2008/layout/HorizontalMultiLevelHierarchy"/>
    <dgm:cxn modelId="{8256F3D5-A56A-954C-A21C-614C64311243}" type="presParOf" srcId="{7B40AE63-0EA3-0747-BCE5-5F3AB0355BF2}" destId="{30463D07-8E7F-3146-97CE-76CE82648742}" srcOrd="1" destOrd="0" presId="urn:microsoft.com/office/officeart/2008/layout/HorizontalMultiLevelHierarchy"/>
    <dgm:cxn modelId="{D66C81D1-3103-884F-BAE3-11953EA216BD}" type="presParOf" srcId="{551EC4E6-AE1D-DD43-B7C4-D7EFBEA2E636}" destId="{93180932-306E-E545-95F9-2A5635FDC9F1}" srcOrd="2" destOrd="0" presId="urn:microsoft.com/office/officeart/2008/layout/HorizontalMultiLevelHierarchy"/>
    <dgm:cxn modelId="{6C0FCABD-E12E-E343-86EF-10E90BE97B11}" type="presParOf" srcId="{93180932-306E-E545-95F9-2A5635FDC9F1}" destId="{7A2CD5A7-70D6-DE44-803D-0740544CB367}" srcOrd="0" destOrd="0" presId="urn:microsoft.com/office/officeart/2008/layout/HorizontalMultiLevelHierarchy"/>
    <dgm:cxn modelId="{082722EC-7D06-EF4B-9179-07C99465423F}" type="presParOf" srcId="{551EC4E6-AE1D-DD43-B7C4-D7EFBEA2E636}" destId="{A0C9905E-6DBF-7645-94A7-C4BCDADC46B9}" srcOrd="3" destOrd="0" presId="urn:microsoft.com/office/officeart/2008/layout/HorizontalMultiLevelHierarchy"/>
    <dgm:cxn modelId="{35FB5ACD-D4F9-8F48-ACAF-3786605C89B4}" type="presParOf" srcId="{A0C9905E-6DBF-7645-94A7-C4BCDADC46B9}" destId="{D3E2E567-EC04-E743-9B8C-985408EA1058}" srcOrd="0" destOrd="0" presId="urn:microsoft.com/office/officeart/2008/layout/HorizontalMultiLevelHierarchy"/>
    <dgm:cxn modelId="{E2F3EC38-6F88-D446-BCFE-2C0FA7BB1ED5}" type="presParOf" srcId="{A0C9905E-6DBF-7645-94A7-C4BCDADC46B9}" destId="{1488A531-D252-B440-B1DA-4363F37F8970}" srcOrd="1" destOrd="0" presId="urn:microsoft.com/office/officeart/2008/layout/HorizontalMultiLevelHierarchy"/>
    <dgm:cxn modelId="{48E53D2F-87EF-4842-9B6E-C0010FD574FD}" type="presParOf" srcId="{551EC4E6-AE1D-DD43-B7C4-D7EFBEA2E636}" destId="{973A71B1-22F8-3746-9783-BB442DE15816}" srcOrd="4" destOrd="0" presId="urn:microsoft.com/office/officeart/2008/layout/HorizontalMultiLevelHierarchy"/>
    <dgm:cxn modelId="{33748D9A-592F-6945-BE60-FE459A40970D}" type="presParOf" srcId="{973A71B1-22F8-3746-9783-BB442DE15816}" destId="{836F6CA1-9891-AD49-8F4F-AA430C5500F3}" srcOrd="0" destOrd="0" presId="urn:microsoft.com/office/officeart/2008/layout/HorizontalMultiLevelHierarchy"/>
    <dgm:cxn modelId="{12EB87BB-1117-FF40-ABF9-84DF4B391374}" type="presParOf" srcId="{551EC4E6-AE1D-DD43-B7C4-D7EFBEA2E636}" destId="{0557944E-0743-F84A-A194-D42B2C41780A}" srcOrd="5" destOrd="0" presId="urn:microsoft.com/office/officeart/2008/layout/HorizontalMultiLevelHierarchy"/>
    <dgm:cxn modelId="{56EFB3A6-9E8F-F94D-8252-A92B98D66BE3}" type="presParOf" srcId="{0557944E-0743-F84A-A194-D42B2C41780A}" destId="{F0D54D65-E074-1846-BB17-24A3CDE4DB23}" srcOrd="0" destOrd="0" presId="urn:microsoft.com/office/officeart/2008/layout/HorizontalMultiLevelHierarchy"/>
    <dgm:cxn modelId="{B98EF751-EA48-C744-AF7E-34692D46F439}" type="presParOf" srcId="{0557944E-0743-F84A-A194-D42B2C41780A}" destId="{7C4CBA0A-9BC4-084E-9BF2-187FC530DF49}" srcOrd="1" destOrd="0" presId="urn:microsoft.com/office/officeart/2008/layout/HorizontalMultiLevelHierarchy"/>
    <dgm:cxn modelId="{403912A3-5A4B-F540-8E33-8472C1B0A1BB}" type="presParOf" srcId="{551EC4E6-AE1D-DD43-B7C4-D7EFBEA2E636}" destId="{86E6FD9D-3F3D-C04B-9B95-5ECF875ADDDA}" srcOrd="6" destOrd="0" presId="urn:microsoft.com/office/officeart/2008/layout/HorizontalMultiLevelHierarchy"/>
    <dgm:cxn modelId="{AC8CF030-6A23-EA49-AB4F-92B9733EFC42}" type="presParOf" srcId="{86E6FD9D-3F3D-C04B-9B95-5ECF875ADDDA}" destId="{7F7CE4B2-B406-B74E-B4D3-ECD4930F427A}" srcOrd="0" destOrd="0" presId="urn:microsoft.com/office/officeart/2008/layout/HorizontalMultiLevelHierarchy"/>
    <dgm:cxn modelId="{4C6C1180-F633-2E47-991E-226EF90CC2C3}" type="presParOf" srcId="{551EC4E6-AE1D-DD43-B7C4-D7EFBEA2E636}" destId="{33767652-5725-DF41-85F2-54B15A03A963}" srcOrd="7" destOrd="0" presId="urn:microsoft.com/office/officeart/2008/layout/HorizontalMultiLevelHierarchy"/>
    <dgm:cxn modelId="{B953DE93-25E8-614B-985E-3A086378C4BB}" type="presParOf" srcId="{33767652-5725-DF41-85F2-54B15A03A963}" destId="{D5CFE791-04E6-B742-A005-FAF93249D30D}" srcOrd="0" destOrd="0" presId="urn:microsoft.com/office/officeart/2008/layout/HorizontalMultiLevelHierarchy"/>
    <dgm:cxn modelId="{AF054D6C-8824-D94E-9605-E5EC8640CCA1}"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0ACAE2F3-40BD-1147-843E-31DEC44EA503}" type="presOf" srcId="{A73DCD64-89DF-3E4C-9543-0D417B51464E}" destId="{082A771F-69AF-7C4C-86CB-DF1CD8CB6581}" srcOrd="0" destOrd="0" presId="urn:microsoft.com/office/officeart/2008/layout/HorizontalMultiLevelHierarchy"/>
    <dgm:cxn modelId="{5B037C20-D44F-FB4F-978B-7B23BA3F79A6}" type="presOf" srcId="{2562A416-5985-E849-872E-04822FFDCFA8}" destId="{7F7CE4B2-B406-B74E-B4D3-ECD4930F427A}"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9D79B84-9B9D-8340-9C14-EEF77DE76EA8}" type="presOf" srcId="{92261284-C391-F14C-89B8-5ECE3F39BFC4}" destId="{836F6CA1-9891-AD49-8F4F-AA430C5500F3}" srcOrd="1" destOrd="0" presId="urn:microsoft.com/office/officeart/2008/layout/HorizontalMultiLevelHierarchy"/>
    <dgm:cxn modelId="{2D6FF299-CEB8-B94B-AE34-8DF33E834868}" type="presOf" srcId="{2562A416-5985-E849-872E-04822FFDCFA8}" destId="{86E6FD9D-3F3D-C04B-9B95-5ECF875ADDDA}"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E780F585-8395-AE40-8EC6-C247FE8417BB}" type="presOf" srcId="{3202DDE1-8BAA-B84C-98CA-E1193215494D}" destId="{D5CFE791-04E6-B742-A005-FAF93249D30D}" srcOrd="0" destOrd="0" presId="urn:microsoft.com/office/officeart/2008/layout/HorizontalMultiLevelHierarchy"/>
    <dgm:cxn modelId="{49C3DC19-B76C-334B-AC2F-EA1DAC3541E0}" type="presOf" srcId="{CC08C8E7-D5AB-9C4F-A78B-4A8C57EB2D22}" destId="{7111AE39-B455-7C4D-91F4-9E37E3822D07}" srcOrd="0" destOrd="0" presId="urn:microsoft.com/office/officeart/2008/layout/HorizontalMultiLevelHierarchy"/>
    <dgm:cxn modelId="{0CEF0B06-76CC-5A42-A65F-06199690659F}" type="presOf" srcId="{DD5BF61D-B843-C744-B9A9-3312A1287EF4}" destId="{C852AF5D-E3CA-F844-B775-08DD6E6FB940}" srcOrd="0" destOrd="0" presId="urn:microsoft.com/office/officeart/2008/layout/HorizontalMultiLevelHierarchy"/>
    <dgm:cxn modelId="{27610CAD-70EC-0240-BEA9-410869F5676D}" type="presOf" srcId="{BDC2CFA9-99C6-8347-9628-F8B57513FB8C}" destId="{7A2CD5A7-70D6-DE44-803D-0740544CB367}" srcOrd="1"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986D976A-746A-CA41-A0CC-8AD6F5A4AED2}" type="presOf" srcId="{A73DCD64-89DF-3E4C-9543-0D417B51464E}" destId="{F726EDD3-E670-9B47-8786-4F599884289D}" srcOrd="1" destOrd="0" presId="urn:microsoft.com/office/officeart/2008/layout/HorizontalMultiLevelHierarchy"/>
    <dgm:cxn modelId="{38C9F816-BE41-014D-A81D-CB5CFF7CDB5C}" type="presOf" srcId="{2EFE4671-8583-3540-9262-1FC578B666F4}" destId="{3013142F-A3C7-F746-853E-2CA8B540A8DE}" srcOrd="0" destOrd="0" presId="urn:microsoft.com/office/officeart/2008/layout/HorizontalMultiLevelHierarchy"/>
    <dgm:cxn modelId="{77FDEB6D-234E-9945-85F8-8FFAD8FF4126}" type="presOf" srcId="{BDC2CFA9-99C6-8347-9628-F8B57513FB8C}" destId="{93180932-306E-E545-95F9-2A5635FDC9F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DFE2A8A6-D680-0446-8BC9-EBE977D13FB9}" type="presOf" srcId="{3B28FE06-6470-4D42-B175-9618125811B1}" destId="{F0D54D65-E074-1846-BB17-24A3CDE4DB23}" srcOrd="0"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F411065D-3241-C94E-836D-CA84F330CFAC}" type="presOf" srcId="{92261284-C391-F14C-89B8-5ECE3F39BFC4}" destId="{973A71B1-22F8-3746-9783-BB442DE15816}" srcOrd="0" destOrd="0" presId="urn:microsoft.com/office/officeart/2008/layout/HorizontalMultiLevelHierarchy"/>
    <dgm:cxn modelId="{9FB00CAA-B5B6-F847-ACC1-ADEDA8893C8F}" type="presOf" srcId="{773FD5F0-F007-F148-886B-86E72F86266E}" destId="{D3E2E567-EC04-E743-9B8C-985408EA1058}" srcOrd="0" destOrd="0" presId="urn:microsoft.com/office/officeart/2008/layout/HorizontalMultiLevelHierarchy"/>
    <dgm:cxn modelId="{0D56D81C-7123-2841-B8B6-2F1D7D34177A}" type="presParOf" srcId="{3013142F-A3C7-F746-853E-2CA8B540A8DE}" destId="{B764B132-0961-414E-B6FA-FB0C6C1C6CED}" srcOrd="0" destOrd="0" presId="urn:microsoft.com/office/officeart/2008/layout/HorizontalMultiLevelHierarchy"/>
    <dgm:cxn modelId="{C9854DDF-5B07-B644-8596-906695780F6A}" type="presParOf" srcId="{B764B132-0961-414E-B6FA-FB0C6C1C6CED}" destId="{7111AE39-B455-7C4D-91F4-9E37E3822D07}" srcOrd="0" destOrd="0" presId="urn:microsoft.com/office/officeart/2008/layout/HorizontalMultiLevelHierarchy"/>
    <dgm:cxn modelId="{F31BE008-5E8C-8C4E-82AE-A09E7DEFA1CB}" type="presParOf" srcId="{B764B132-0961-414E-B6FA-FB0C6C1C6CED}" destId="{551EC4E6-AE1D-DD43-B7C4-D7EFBEA2E636}" srcOrd="1" destOrd="0" presId="urn:microsoft.com/office/officeart/2008/layout/HorizontalMultiLevelHierarchy"/>
    <dgm:cxn modelId="{AA221401-48DA-9544-835E-85A634A97132}" type="presParOf" srcId="{551EC4E6-AE1D-DD43-B7C4-D7EFBEA2E636}" destId="{082A771F-69AF-7C4C-86CB-DF1CD8CB6581}" srcOrd="0" destOrd="0" presId="urn:microsoft.com/office/officeart/2008/layout/HorizontalMultiLevelHierarchy"/>
    <dgm:cxn modelId="{FC2132B9-E9C8-4D4A-924E-DBFB4A0FC88F}" type="presParOf" srcId="{082A771F-69AF-7C4C-86CB-DF1CD8CB6581}" destId="{F726EDD3-E670-9B47-8786-4F599884289D}" srcOrd="0" destOrd="0" presId="urn:microsoft.com/office/officeart/2008/layout/HorizontalMultiLevelHierarchy"/>
    <dgm:cxn modelId="{516DFC57-EA47-1141-88D7-C51C2F54CB96}" type="presParOf" srcId="{551EC4E6-AE1D-DD43-B7C4-D7EFBEA2E636}" destId="{7B40AE63-0EA3-0747-BCE5-5F3AB0355BF2}" srcOrd="1" destOrd="0" presId="urn:microsoft.com/office/officeart/2008/layout/HorizontalMultiLevelHierarchy"/>
    <dgm:cxn modelId="{7D418C74-204C-004B-A64A-339EED608B6A}" type="presParOf" srcId="{7B40AE63-0EA3-0747-BCE5-5F3AB0355BF2}" destId="{C852AF5D-E3CA-F844-B775-08DD6E6FB940}" srcOrd="0" destOrd="0" presId="urn:microsoft.com/office/officeart/2008/layout/HorizontalMultiLevelHierarchy"/>
    <dgm:cxn modelId="{BD29B8AC-D275-3641-AE58-026FE7B2CA89}" type="presParOf" srcId="{7B40AE63-0EA3-0747-BCE5-5F3AB0355BF2}" destId="{30463D07-8E7F-3146-97CE-76CE82648742}" srcOrd="1" destOrd="0" presId="urn:microsoft.com/office/officeart/2008/layout/HorizontalMultiLevelHierarchy"/>
    <dgm:cxn modelId="{BB592766-DB78-DE47-937A-BE7C232AE635}" type="presParOf" srcId="{551EC4E6-AE1D-DD43-B7C4-D7EFBEA2E636}" destId="{93180932-306E-E545-95F9-2A5635FDC9F1}" srcOrd="2" destOrd="0" presId="urn:microsoft.com/office/officeart/2008/layout/HorizontalMultiLevelHierarchy"/>
    <dgm:cxn modelId="{F758C3CC-24DC-D744-9DAB-D4C73EAE70FC}" type="presParOf" srcId="{93180932-306E-E545-95F9-2A5635FDC9F1}" destId="{7A2CD5A7-70D6-DE44-803D-0740544CB367}" srcOrd="0" destOrd="0" presId="urn:microsoft.com/office/officeart/2008/layout/HorizontalMultiLevelHierarchy"/>
    <dgm:cxn modelId="{059A426C-7789-214A-88EA-00443180A769}" type="presParOf" srcId="{551EC4E6-AE1D-DD43-B7C4-D7EFBEA2E636}" destId="{A0C9905E-6DBF-7645-94A7-C4BCDADC46B9}" srcOrd="3" destOrd="0" presId="urn:microsoft.com/office/officeart/2008/layout/HorizontalMultiLevelHierarchy"/>
    <dgm:cxn modelId="{4C47E920-91AE-5948-82CD-0303720A42B3}" type="presParOf" srcId="{A0C9905E-6DBF-7645-94A7-C4BCDADC46B9}" destId="{D3E2E567-EC04-E743-9B8C-985408EA1058}" srcOrd="0" destOrd="0" presId="urn:microsoft.com/office/officeart/2008/layout/HorizontalMultiLevelHierarchy"/>
    <dgm:cxn modelId="{24F4940A-013F-D944-94D2-E8DF76CA55AD}" type="presParOf" srcId="{A0C9905E-6DBF-7645-94A7-C4BCDADC46B9}" destId="{1488A531-D252-B440-B1DA-4363F37F8970}" srcOrd="1" destOrd="0" presId="urn:microsoft.com/office/officeart/2008/layout/HorizontalMultiLevelHierarchy"/>
    <dgm:cxn modelId="{405F97C7-8C1E-FE49-94A6-DCAB930813EE}" type="presParOf" srcId="{551EC4E6-AE1D-DD43-B7C4-D7EFBEA2E636}" destId="{973A71B1-22F8-3746-9783-BB442DE15816}" srcOrd="4" destOrd="0" presId="urn:microsoft.com/office/officeart/2008/layout/HorizontalMultiLevelHierarchy"/>
    <dgm:cxn modelId="{53758A8E-0F71-E740-837D-6ADED8FD06C8}" type="presParOf" srcId="{973A71B1-22F8-3746-9783-BB442DE15816}" destId="{836F6CA1-9891-AD49-8F4F-AA430C5500F3}" srcOrd="0" destOrd="0" presId="urn:microsoft.com/office/officeart/2008/layout/HorizontalMultiLevelHierarchy"/>
    <dgm:cxn modelId="{34D8DB0D-5F03-0E47-8843-AC3CF68BC15C}" type="presParOf" srcId="{551EC4E6-AE1D-DD43-B7C4-D7EFBEA2E636}" destId="{0557944E-0743-F84A-A194-D42B2C41780A}" srcOrd="5" destOrd="0" presId="urn:microsoft.com/office/officeart/2008/layout/HorizontalMultiLevelHierarchy"/>
    <dgm:cxn modelId="{EA79D0E4-BBD5-674A-AE8D-6A3ABCA76E90}" type="presParOf" srcId="{0557944E-0743-F84A-A194-D42B2C41780A}" destId="{F0D54D65-E074-1846-BB17-24A3CDE4DB23}" srcOrd="0" destOrd="0" presId="urn:microsoft.com/office/officeart/2008/layout/HorizontalMultiLevelHierarchy"/>
    <dgm:cxn modelId="{5E38CB59-A5F0-6749-84FB-270B3B9BA03C}" type="presParOf" srcId="{0557944E-0743-F84A-A194-D42B2C41780A}" destId="{7C4CBA0A-9BC4-084E-9BF2-187FC530DF49}" srcOrd="1" destOrd="0" presId="urn:microsoft.com/office/officeart/2008/layout/HorizontalMultiLevelHierarchy"/>
    <dgm:cxn modelId="{2F426196-0708-454E-9477-718288ACF2C2}" type="presParOf" srcId="{551EC4E6-AE1D-DD43-B7C4-D7EFBEA2E636}" destId="{86E6FD9D-3F3D-C04B-9B95-5ECF875ADDDA}" srcOrd="6" destOrd="0" presId="urn:microsoft.com/office/officeart/2008/layout/HorizontalMultiLevelHierarchy"/>
    <dgm:cxn modelId="{3E0CA70C-CABB-1347-BCFD-FCF80C17F766}" type="presParOf" srcId="{86E6FD9D-3F3D-C04B-9B95-5ECF875ADDDA}" destId="{7F7CE4B2-B406-B74E-B4D3-ECD4930F427A}" srcOrd="0" destOrd="0" presId="urn:microsoft.com/office/officeart/2008/layout/HorizontalMultiLevelHierarchy"/>
    <dgm:cxn modelId="{53745B57-F80D-EC4F-A5B6-6117E9AD93AB}" type="presParOf" srcId="{551EC4E6-AE1D-DD43-B7C4-D7EFBEA2E636}" destId="{33767652-5725-DF41-85F2-54B15A03A963}" srcOrd="7" destOrd="0" presId="urn:microsoft.com/office/officeart/2008/layout/HorizontalMultiLevelHierarchy"/>
    <dgm:cxn modelId="{62E04548-6CD0-7A48-A2FD-430BFFFFBBC6}" type="presParOf" srcId="{33767652-5725-DF41-85F2-54B15A03A963}" destId="{D5CFE791-04E6-B742-A005-FAF93249D30D}" srcOrd="0" destOrd="0" presId="urn:microsoft.com/office/officeart/2008/layout/HorizontalMultiLevelHierarchy"/>
    <dgm:cxn modelId="{A0D78979-4CD5-D346-9D15-CD37E7A1BA0B}"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2000" b="0" dirty="0" smtClean="0">
              <a:latin typeface="Microsoft YaHei" charset="-122"/>
              <a:ea typeface="Microsoft YaHei" charset="-122"/>
              <a:cs typeface="Microsoft YaHei" charset="-122"/>
            </a:rPr>
            <a:t>11.2</a:t>
          </a:r>
          <a:r>
            <a:rPr lang="zh-CN" altLang="en-US" sz="2000" b="0" dirty="0" smtClean="0">
              <a:latin typeface="Microsoft YaHei" charset="-122"/>
              <a:ea typeface="Microsoft YaHei" charset="-122"/>
              <a:cs typeface="Microsoft YaHei" charset="-122"/>
            </a:rPr>
            <a:t> 寡头垄断市场的企业决策</a:t>
          </a:r>
          <a:endParaRPr lang="zh-CN" altLang="en-US" sz="2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2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2000" dirty="0" smtClean="0">
              <a:solidFill>
                <a:schemeClr val="tx1"/>
              </a:solidFill>
              <a:latin typeface="Microsoft YaHei" charset="-122"/>
              <a:ea typeface="Microsoft YaHei" charset="-122"/>
              <a:cs typeface="Microsoft YaHei" charset="-122"/>
            </a:rPr>
            <a:t>11.2.1</a:t>
          </a:r>
          <a:r>
            <a:rPr lang="zh-CN" altLang="en-US" sz="2000" dirty="0" smtClean="0">
              <a:solidFill>
                <a:schemeClr val="tx1"/>
              </a:solidFill>
              <a:latin typeface="Microsoft YaHei" charset="-122"/>
              <a:ea typeface="Microsoft YaHei" charset="-122"/>
              <a:cs typeface="Microsoft YaHei" charset="-122"/>
            </a:rPr>
            <a:t> 古诺模型</a:t>
          </a:r>
          <a:endParaRPr lang="zh-CN" altLang="en-US" sz="2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6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2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2000" dirty="0" smtClean="0">
              <a:latin typeface="Microsoft YaHei" charset="-122"/>
              <a:ea typeface="Microsoft YaHei" charset="-122"/>
              <a:cs typeface="Microsoft YaHei" charset="-122"/>
            </a:rPr>
            <a:t>11.2.2</a:t>
          </a:r>
          <a:r>
            <a:rPr lang="zh-CN" altLang="en-US" sz="2000" dirty="0" smtClean="0">
              <a:latin typeface="Microsoft YaHei" charset="-122"/>
              <a:ea typeface="Microsoft YaHei" charset="-122"/>
              <a:cs typeface="Microsoft YaHei" charset="-122"/>
            </a:rPr>
            <a:t> </a:t>
          </a:r>
          <a:r>
            <a:rPr lang="zh-CN" altLang="en-US" sz="2000" dirty="0" smtClean="0">
              <a:solidFill>
                <a:schemeClr val="tx1"/>
              </a:solidFill>
              <a:latin typeface="Microsoft YaHei" charset="-122"/>
              <a:ea typeface="Microsoft YaHei" charset="-122"/>
              <a:cs typeface="Microsoft YaHei" charset="-122"/>
            </a:rPr>
            <a:t>斯威齐模型</a:t>
          </a:r>
          <a:endParaRPr lang="zh-CN" altLang="en-US" sz="2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6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2000">
            <a:latin typeface="Microsoft YaHei" charset="-122"/>
            <a:ea typeface="Microsoft YaHei" charset="-122"/>
            <a:cs typeface="Microsoft YaHei" charset="-122"/>
          </a:endParaRPr>
        </a:p>
      </dgm:t>
    </dgm:pt>
    <dgm:pt modelId="{3B28FE06-6470-4D42-B175-9618125811B1}">
      <dgm:prSet phldrT="[文本]" custT="1"/>
      <dgm:spPr/>
      <dgm:t>
        <a:bodyPr/>
        <a:lstStyle/>
        <a:p>
          <a:pPr algn="l"/>
          <a:r>
            <a:rPr lang="en-US" altLang="zh-CN" sz="2000" dirty="0" smtClean="0">
              <a:latin typeface="Microsoft YaHei" charset="-122"/>
              <a:ea typeface="Microsoft YaHei" charset="-122"/>
              <a:cs typeface="Microsoft YaHei" charset="-122"/>
            </a:rPr>
            <a:t>11.2.3</a:t>
          </a:r>
          <a:r>
            <a:rPr lang="zh-CN" altLang="en-US" sz="2000" dirty="0" smtClean="0">
              <a:latin typeface="Microsoft YaHei" charset="-122"/>
              <a:ea typeface="Microsoft YaHei" charset="-122"/>
              <a:cs typeface="Microsoft YaHei" charset="-122"/>
            </a:rPr>
            <a:t> 非合作性博弈</a:t>
          </a:r>
          <a:endParaRPr lang="zh-CN" altLang="en-US" sz="2000" dirty="0">
            <a:latin typeface="Microsoft YaHei" charset="-122"/>
            <a:ea typeface="Microsoft YaHei" charset="-122"/>
            <a:cs typeface="Microsoft YaHei" charset="-122"/>
          </a:endParaRPr>
        </a:p>
      </dgm:t>
    </dgm:pt>
    <dgm:pt modelId="{92261284-C391-F14C-89B8-5ECE3F39BFC4}" type="parTrans" cxnId="{F150336E-126F-CE4F-94B1-13D1D344CCC6}">
      <dgm:prSet/>
      <dgm:spPr/>
      <dgm:t>
        <a:bodyPr/>
        <a:lstStyle/>
        <a:p>
          <a:endParaRPr lang="zh-CN" altLang="en-US"/>
        </a:p>
      </dgm:t>
    </dgm:pt>
    <dgm:pt modelId="{BDD9C3B4-87A7-2342-B052-F820FE86460B}" type="sibTrans" cxnId="{F150336E-126F-CE4F-94B1-13D1D344CCC6}">
      <dgm:prSet/>
      <dgm:spPr/>
      <dgm:t>
        <a:bodyPr/>
        <a:lstStyle/>
        <a:p>
          <a:endParaRPr lang="zh-CN" altLang="en-US"/>
        </a:p>
      </dgm:t>
    </dgm:pt>
    <dgm:pt modelId="{3202DDE1-8BAA-B84C-98CA-E1193215494D}">
      <dgm:prSet phldrT="[文本]" custT="1"/>
      <dgm:spPr/>
      <dgm:t>
        <a:bodyPr/>
        <a:lstStyle/>
        <a:p>
          <a:pPr algn="l"/>
          <a:r>
            <a:rPr lang="en-US" altLang="zh-CN" sz="2000" dirty="0" smtClean="0">
              <a:solidFill>
                <a:srgbClr val="C00000"/>
              </a:solidFill>
              <a:latin typeface="Microsoft YaHei" charset="-122"/>
              <a:ea typeface="Microsoft YaHei" charset="-122"/>
              <a:cs typeface="Microsoft YaHei" charset="-122"/>
            </a:rPr>
            <a:t>11.2.4</a:t>
          </a:r>
          <a:r>
            <a:rPr lang="zh-CN" altLang="en-US" sz="2000" dirty="0" smtClean="0">
              <a:solidFill>
                <a:srgbClr val="C00000"/>
              </a:solidFill>
              <a:latin typeface="Microsoft YaHei" charset="-122"/>
              <a:ea typeface="Microsoft YaHei" charset="-122"/>
              <a:cs typeface="Microsoft YaHei" charset="-122"/>
            </a:rPr>
            <a:t> 共谋寡头模型</a:t>
          </a:r>
          <a:endParaRPr lang="zh-CN" altLang="en-US" sz="2000" dirty="0">
            <a:solidFill>
              <a:srgbClr val="C00000"/>
            </a:solidFill>
            <a:latin typeface="Microsoft YaHei" charset="-122"/>
            <a:ea typeface="Microsoft YaHei" charset="-122"/>
            <a:cs typeface="Microsoft YaHei" charset="-122"/>
          </a:endParaRPr>
        </a:p>
      </dgm:t>
    </dgm:pt>
    <dgm:pt modelId="{2562A416-5985-E849-872E-04822FFDCFA8}" type="parTrans" cxnId="{724546B0-071D-B141-BC3F-266E7CB2035D}">
      <dgm:prSet/>
      <dgm:spPr/>
      <dgm:t>
        <a:bodyPr/>
        <a:lstStyle/>
        <a:p>
          <a:endParaRPr lang="zh-CN" altLang="en-US"/>
        </a:p>
      </dgm:t>
    </dgm:pt>
    <dgm:pt modelId="{D31F9BA6-100E-E049-AD58-D53F7A7E5616}" type="sibTrans" cxnId="{724546B0-071D-B141-BC3F-266E7CB2035D}">
      <dgm:prSet/>
      <dgm:spPr/>
      <dgm:t>
        <a:bodyPr/>
        <a:lstStyle/>
        <a:p>
          <a:endParaRPr lang="zh-CN" altLang="en-US"/>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82513">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82513">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82513"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8246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724546B0-071D-B141-BC3F-266E7CB2035D}" srcId="{CC08C8E7-D5AB-9C4F-A78B-4A8C57EB2D22}" destId="{3202DDE1-8BAA-B84C-98CA-E1193215494D}" srcOrd="3" destOrd="0" parTransId="{2562A416-5985-E849-872E-04822FFDCFA8}" sibTransId="{D31F9BA6-100E-E049-AD58-D53F7A7E5616}"/>
    <dgm:cxn modelId="{B98DAB8F-38F3-2743-B8D3-2ABD0796E7D7}" type="presOf" srcId="{A73DCD64-89DF-3E4C-9543-0D417B51464E}" destId="{F726EDD3-E670-9B47-8786-4F599884289D}"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D6926B16-893F-2647-ACB0-8E09A13E0E26}" type="presOf" srcId="{92261284-C391-F14C-89B8-5ECE3F39BFC4}" destId="{973A71B1-22F8-3746-9783-BB442DE15816}" srcOrd="0" destOrd="0" presId="urn:microsoft.com/office/officeart/2008/layout/HorizontalMultiLevelHierarchy"/>
    <dgm:cxn modelId="{0CA59A6F-C864-874C-A348-0EB715904934}" type="presOf" srcId="{773FD5F0-F007-F148-886B-86E72F86266E}" destId="{D3E2E567-EC04-E743-9B8C-985408EA1058}" srcOrd="0" destOrd="0" presId="urn:microsoft.com/office/officeart/2008/layout/HorizontalMultiLevelHierarchy"/>
    <dgm:cxn modelId="{FB502619-58F2-7C40-8C49-6186C41E8CED}" type="presOf" srcId="{2562A416-5985-E849-872E-04822FFDCFA8}" destId="{7F7CE4B2-B406-B74E-B4D3-ECD4930F427A}" srcOrd="1" destOrd="0" presId="urn:microsoft.com/office/officeart/2008/layout/HorizontalMultiLevelHierarchy"/>
    <dgm:cxn modelId="{9DE19F0E-6C1B-984D-BFEE-7BD933AA40E1}" type="presOf" srcId="{3B28FE06-6470-4D42-B175-9618125811B1}" destId="{F0D54D65-E074-1846-BB17-24A3CDE4DB23}" srcOrd="0" destOrd="0" presId="urn:microsoft.com/office/officeart/2008/layout/HorizontalMultiLevelHierarchy"/>
    <dgm:cxn modelId="{A9480DD7-76C2-CD4F-AF18-2A500A0DEECE}" type="presOf" srcId="{CC08C8E7-D5AB-9C4F-A78B-4A8C57EB2D22}" destId="{7111AE39-B455-7C4D-91F4-9E37E3822D07}" srcOrd="0" destOrd="0" presId="urn:microsoft.com/office/officeart/2008/layout/HorizontalMultiLevelHierarchy"/>
    <dgm:cxn modelId="{2CAF9ED5-F2D1-F843-B851-4866F5B2B998}" type="presOf" srcId="{BDC2CFA9-99C6-8347-9628-F8B57513FB8C}" destId="{93180932-306E-E545-95F9-2A5635FDC9F1}" srcOrd="0" destOrd="0" presId="urn:microsoft.com/office/officeart/2008/layout/HorizontalMultiLevelHierarchy"/>
    <dgm:cxn modelId="{5EB08456-B2C6-3442-B614-86BB82C852AA}" type="presOf" srcId="{DD5BF61D-B843-C744-B9A9-3312A1287EF4}" destId="{C852AF5D-E3CA-F844-B775-08DD6E6FB940}" srcOrd="0" destOrd="0" presId="urn:microsoft.com/office/officeart/2008/layout/HorizontalMultiLevelHierarchy"/>
    <dgm:cxn modelId="{BB5F8882-5344-E749-B538-7BDDAF642162}" type="presOf" srcId="{3202DDE1-8BAA-B84C-98CA-E1193215494D}" destId="{D5CFE791-04E6-B742-A005-FAF93249D30D}"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0E070F6A-DA50-2840-87B7-464E80F88BDC}" type="presOf" srcId="{2562A416-5985-E849-872E-04822FFDCFA8}" destId="{86E6FD9D-3F3D-C04B-9B95-5ECF875ADDDA}" srcOrd="0" destOrd="0" presId="urn:microsoft.com/office/officeart/2008/layout/HorizontalMultiLevelHierarchy"/>
    <dgm:cxn modelId="{0727B553-7074-9E45-B616-A93303C76BA0}" type="presOf" srcId="{BDC2CFA9-99C6-8347-9628-F8B57513FB8C}" destId="{7A2CD5A7-70D6-DE44-803D-0740544CB367}" srcOrd="1" destOrd="0" presId="urn:microsoft.com/office/officeart/2008/layout/HorizontalMultiLevelHierarchy"/>
    <dgm:cxn modelId="{D27EDCC0-1502-0442-AF1A-E21570443F4C}" type="presOf" srcId="{92261284-C391-F14C-89B8-5ECE3F39BFC4}" destId="{836F6CA1-9891-AD49-8F4F-AA430C5500F3}" srcOrd="1" destOrd="0" presId="urn:microsoft.com/office/officeart/2008/layout/HorizontalMultiLevelHierarchy"/>
    <dgm:cxn modelId="{4BF7CA0C-4052-AD42-ADE7-3097EE4181D2}" type="presOf" srcId="{A73DCD64-89DF-3E4C-9543-0D417B51464E}" destId="{082A771F-69AF-7C4C-86CB-DF1CD8CB6581}" srcOrd="0" destOrd="0" presId="urn:microsoft.com/office/officeart/2008/layout/HorizontalMultiLevelHierarchy"/>
    <dgm:cxn modelId="{7E8E81B2-4368-3241-AB7B-E8BA98BC40FE}" type="presOf" srcId="{2EFE4671-8583-3540-9262-1FC578B666F4}" destId="{3013142F-A3C7-F746-853E-2CA8B540A8DE}"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E1A7CAB3-5777-744E-B747-E0B408105D5F}" type="presParOf" srcId="{3013142F-A3C7-F746-853E-2CA8B540A8DE}" destId="{B764B132-0961-414E-B6FA-FB0C6C1C6CED}" srcOrd="0" destOrd="0" presId="urn:microsoft.com/office/officeart/2008/layout/HorizontalMultiLevelHierarchy"/>
    <dgm:cxn modelId="{87210419-128C-464F-B84C-678C932C026B}" type="presParOf" srcId="{B764B132-0961-414E-B6FA-FB0C6C1C6CED}" destId="{7111AE39-B455-7C4D-91F4-9E37E3822D07}" srcOrd="0" destOrd="0" presId="urn:microsoft.com/office/officeart/2008/layout/HorizontalMultiLevelHierarchy"/>
    <dgm:cxn modelId="{A760D462-E43E-4140-A339-3016F513936F}" type="presParOf" srcId="{B764B132-0961-414E-B6FA-FB0C6C1C6CED}" destId="{551EC4E6-AE1D-DD43-B7C4-D7EFBEA2E636}" srcOrd="1" destOrd="0" presId="urn:microsoft.com/office/officeart/2008/layout/HorizontalMultiLevelHierarchy"/>
    <dgm:cxn modelId="{AEBDF086-5AB0-9343-9807-D5B1D74A44D2}" type="presParOf" srcId="{551EC4E6-AE1D-DD43-B7C4-D7EFBEA2E636}" destId="{082A771F-69AF-7C4C-86CB-DF1CD8CB6581}" srcOrd="0" destOrd="0" presId="urn:microsoft.com/office/officeart/2008/layout/HorizontalMultiLevelHierarchy"/>
    <dgm:cxn modelId="{F527A84C-1C5B-2D45-A702-B293BBE1DB18}" type="presParOf" srcId="{082A771F-69AF-7C4C-86CB-DF1CD8CB6581}" destId="{F726EDD3-E670-9B47-8786-4F599884289D}" srcOrd="0" destOrd="0" presId="urn:microsoft.com/office/officeart/2008/layout/HorizontalMultiLevelHierarchy"/>
    <dgm:cxn modelId="{0C88E427-71F6-034D-AC31-5364905DF405}" type="presParOf" srcId="{551EC4E6-AE1D-DD43-B7C4-D7EFBEA2E636}" destId="{7B40AE63-0EA3-0747-BCE5-5F3AB0355BF2}" srcOrd="1" destOrd="0" presId="urn:microsoft.com/office/officeart/2008/layout/HorizontalMultiLevelHierarchy"/>
    <dgm:cxn modelId="{3578EA30-A66F-0549-97BF-38443328CEFF}" type="presParOf" srcId="{7B40AE63-0EA3-0747-BCE5-5F3AB0355BF2}" destId="{C852AF5D-E3CA-F844-B775-08DD6E6FB940}" srcOrd="0" destOrd="0" presId="urn:microsoft.com/office/officeart/2008/layout/HorizontalMultiLevelHierarchy"/>
    <dgm:cxn modelId="{67468FEC-6F46-5042-A178-01DB2CC1BFF0}" type="presParOf" srcId="{7B40AE63-0EA3-0747-BCE5-5F3AB0355BF2}" destId="{30463D07-8E7F-3146-97CE-76CE82648742}" srcOrd="1" destOrd="0" presId="urn:microsoft.com/office/officeart/2008/layout/HorizontalMultiLevelHierarchy"/>
    <dgm:cxn modelId="{E4595D9F-C031-454B-9067-A72060B48784}" type="presParOf" srcId="{551EC4E6-AE1D-DD43-B7C4-D7EFBEA2E636}" destId="{93180932-306E-E545-95F9-2A5635FDC9F1}" srcOrd="2" destOrd="0" presId="urn:microsoft.com/office/officeart/2008/layout/HorizontalMultiLevelHierarchy"/>
    <dgm:cxn modelId="{0011648D-5CBC-CD45-AD3D-001B4D65E05D}" type="presParOf" srcId="{93180932-306E-E545-95F9-2A5635FDC9F1}" destId="{7A2CD5A7-70D6-DE44-803D-0740544CB367}" srcOrd="0" destOrd="0" presId="urn:microsoft.com/office/officeart/2008/layout/HorizontalMultiLevelHierarchy"/>
    <dgm:cxn modelId="{1DEBE60D-845F-8442-84CA-F81C7335C015}" type="presParOf" srcId="{551EC4E6-AE1D-DD43-B7C4-D7EFBEA2E636}" destId="{A0C9905E-6DBF-7645-94A7-C4BCDADC46B9}" srcOrd="3" destOrd="0" presId="urn:microsoft.com/office/officeart/2008/layout/HorizontalMultiLevelHierarchy"/>
    <dgm:cxn modelId="{992D2644-E612-7948-92E4-0350298B32C3}" type="presParOf" srcId="{A0C9905E-6DBF-7645-94A7-C4BCDADC46B9}" destId="{D3E2E567-EC04-E743-9B8C-985408EA1058}" srcOrd="0" destOrd="0" presId="urn:microsoft.com/office/officeart/2008/layout/HorizontalMultiLevelHierarchy"/>
    <dgm:cxn modelId="{7386057C-4656-1840-9896-DF3899129BFB}" type="presParOf" srcId="{A0C9905E-6DBF-7645-94A7-C4BCDADC46B9}" destId="{1488A531-D252-B440-B1DA-4363F37F8970}" srcOrd="1" destOrd="0" presId="urn:microsoft.com/office/officeart/2008/layout/HorizontalMultiLevelHierarchy"/>
    <dgm:cxn modelId="{07E9BEEC-22DD-4544-839E-5E03BD1EECA4}" type="presParOf" srcId="{551EC4E6-AE1D-DD43-B7C4-D7EFBEA2E636}" destId="{973A71B1-22F8-3746-9783-BB442DE15816}" srcOrd="4" destOrd="0" presId="urn:microsoft.com/office/officeart/2008/layout/HorizontalMultiLevelHierarchy"/>
    <dgm:cxn modelId="{AB7DB1CF-FC98-4D46-ABE0-262129F62557}" type="presParOf" srcId="{973A71B1-22F8-3746-9783-BB442DE15816}" destId="{836F6CA1-9891-AD49-8F4F-AA430C5500F3}" srcOrd="0" destOrd="0" presId="urn:microsoft.com/office/officeart/2008/layout/HorizontalMultiLevelHierarchy"/>
    <dgm:cxn modelId="{D95A8C2B-8C4A-F941-A33C-3B1E899F476A}" type="presParOf" srcId="{551EC4E6-AE1D-DD43-B7C4-D7EFBEA2E636}" destId="{0557944E-0743-F84A-A194-D42B2C41780A}" srcOrd="5" destOrd="0" presId="urn:microsoft.com/office/officeart/2008/layout/HorizontalMultiLevelHierarchy"/>
    <dgm:cxn modelId="{5244FD21-77D9-EE41-8040-FF8F3153FD4A}" type="presParOf" srcId="{0557944E-0743-F84A-A194-D42B2C41780A}" destId="{F0D54D65-E074-1846-BB17-24A3CDE4DB23}" srcOrd="0" destOrd="0" presId="urn:microsoft.com/office/officeart/2008/layout/HorizontalMultiLevelHierarchy"/>
    <dgm:cxn modelId="{9AF8D3BA-2293-824C-AAAC-0EA02BEBE667}" type="presParOf" srcId="{0557944E-0743-F84A-A194-D42B2C41780A}" destId="{7C4CBA0A-9BC4-084E-9BF2-187FC530DF49}" srcOrd="1" destOrd="0" presId="urn:microsoft.com/office/officeart/2008/layout/HorizontalMultiLevelHierarchy"/>
    <dgm:cxn modelId="{3D97C762-6257-014F-A192-C9304D8A0A7B}" type="presParOf" srcId="{551EC4E6-AE1D-DD43-B7C4-D7EFBEA2E636}" destId="{86E6FD9D-3F3D-C04B-9B95-5ECF875ADDDA}" srcOrd="6" destOrd="0" presId="urn:microsoft.com/office/officeart/2008/layout/HorizontalMultiLevelHierarchy"/>
    <dgm:cxn modelId="{B8DF80FE-232C-3249-B91C-0DEE5DFC4F6D}" type="presParOf" srcId="{86E6FD9D-3F3D-C04B-9B95-5ECF875ADDDA}" destId="{7F7CE4B2-B406-B74E-B4D3-ECD4930F427A}" srcOrd="0" destOrd="0" presId="urn:microsoft.com/office/officeart/2008/layout/HorizontalMultiLevelHierarchy"/>
    <dgm:cxn modelId="{E794CE78-D378-544F-ACED-D6933A8D0400}" type="presParOf" srcId="{551EC4E6-AE1D-DD43-B7C4-D7EFBEA2E636}" destId="{33767652-5725-DF41-85F2-54B15A03A963}" srcOrd="7" destOrd="0" presId="urn:microsoft.com/office/officeart/2008/layout/HorizontalMultiLevelHierarchy"/>
    <dgm:cxn modelId="{D22530BE-6774-CF4D-A6DC-0706776D56A9}" type="presParOf" srcId="{33767652-5725-DF41-85F2-54B15A03A963}" destId="{D5CFE791-04E6-B742-A005-FAF93249D30D}" srcOrd="0" destOrd="0" presId="urn:microsoft.com/office/officeart/2008/layout/HorizontalMultiLevelHierarchy"/>
    <dgm:cxn modelId="{24548DCD-5750-5140-8140-472C44175D99}"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A7E70579-36C2-514A-AEE7-F415AD2FD2CA}" type="presOf" srcId="{92261284-C391-F14C-89B8-5ECE3F39BFC4}" destId="{836F6CA1-9891-AD49-8F4F-AA430C5500F3}" srcOrd="1" destOrd="0" presId="urn:microsoft.com/office/officeart/2008/layout/HorizontalMultiLevelHierarchy"/>
    <dgm:cxn modelId="{2E7260C0-B60D-9F4C-ACFF-DD598837D123}" type="presOf" srcId="{BDC2CFA9-99C6-8347-9628-F8B57513FB8C}" destId="{93180932-306E-E545-95F9-2A5635FDC9F1}" srcOrd="0"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BE18DCEC-0A51-FA49-90E4-24145FEB4C29}" type="presOf" srcId="{3202DDE1-8BAA-B84C-98CA-E1193215494D}" destId="{D5CFE791-04E6-B742-A005-FAF93249D30D}" srcOrd="0" destOrd="0" presId="urn:microsoft.com/office/officeart/2008/layout/HorizontalMultiLevelHierarchy"/>
    <dgm:cxn modelId="{1B3E948E-1ECB-C644-84A4-2B5BE6754819}" type="presOf" srcId="{3B28FE06-6470-4D42-B175-9618125811B1}" destId="{F0D54D65-E074-1846-BB17-24A3CDE4DB23}" srcOrd="0" destOrd="0" presId="urn:microsoft.com/office/officeart/2008/layout/HorizontalMultiLevelHierarchy"/>
    <dgm:cxn modelId="{D969DFB6-C5E5-C440-82B4-6A52B4C55CA3}" type="presOf" srcId="{DD5BF61D-B843-C744-B9A9-3312A1287EF4}" destId="{C852AF5D-E3CA-F844-B775-08DD6E6FB940}" srcOrd="0" destOrd="0" presId="urn:microsoft.com/office/officeart/2008/layout/HorizontalMultiLevelHierarchy"/>
    <dgm:cxn modelId="{51FA9688-C0A6-334D-A923-3CD2DBF50CB2}" type="presOf" srcId="{92261284-C391-F14C-89B8-5ECE3F39BFC4}" destId="{973A71B1-22F8-3746-9783-BB442DE15816}" srcOrd="0" destOrd="0" presId="urn:microsoft.com/office/officeart/2008/layout/HorizontalMultiLevelHierarchy"/>
    <dgm:cxn modelId="{574FF9FB-4BCF-124F-B889-826452A62715}" type="presOf" srcId="{2EFE4671-8583-3540-9262-1FC578B666F4}" destId="{3013142F-A3C7-F746-853E-2CA8B540A8DE}" srcOrd="0" destOrd="0" presId="urn:microsoft.com/office/officeart/2008/layout/HorizontalMultiLevelHierarchy"/>
    <dgm:cxn modelId="{7EBA3F41-8FCB-4043-9815-264D6B59A89F}" type="presOf" srcId="{A73DCD64-89DF-3E4C-9543-0D417B51464E}" destId="{082A771F-69AF-7C4C-86CB-DF1CD8CB6581}" srcOrd="0" destOrd="0" presId="urn:microsoft.com/office/officeart/2008/layout/HorizontalMultiLevelHierarchy"/>
    <dgm:cxn modelId="{EE5DF9CC-AA2C-AD40-A470-8FD57F014D31}" type="presOf" srcId="{2562A416-5985-E849-872E-04822FFDCFA8}" destId="{7F7CE4B2-B406-B74E-B4D3-ECD4930F427A}" srcOrd="1" destOrd="0" presId="urn:microsoft.com/office/officeart/2008/layout/HorizontalMultiLevelHierarchy"/>
    <dgm:cxn modelId="{FD8F0BAA-1F24-674E-BFC3-339C9EB51FE4}" type="presOf" srcId="{773FD5F0-F007-F148-886B-86E72F86266E}" destId="{D3E2E567-EC04-E743-9B8C-985408EA1058}" srcOrd="0" destOrd="0" presId="urn:microsoft.com/office/officeart/2008/layout/HorizontalMultiLevelHierarchy"/>
    <dgm:cxn modelId="{8C53ED2D-BC04-994B-9265-77B278A8A026}" type="presOf" srcId="{A73DCD64-89DF-3E4C-9543-0D417B51464E}" destId="{F726EDD3-E670-9B47-8786-4F599884289D}" srcOrd="1"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408A34E4-DF89-A940-B199-57985E2DE690}" type="presOf" srcId="{BDC2CFA9-99C6-8347-9628-F8B57513FB8C}" destId="{7A2CD5A7-70D6-DE44-803D-0740544CB367}" srcOrd="1" destOrd="0" presId="urn:microsoft.com/office/officeart/2008/layout/HorizontalMultiLevelHierarchy"/>
    <dgm:cxn modelId="{8CF4F13B-A58D-FC41-AFBD-08AC0BA20E76}" type="presOf" srcId="{2562A416-5985-E849-872E-04822FFDCFA8}" destId="{86E6FD9D-3F3D-C04B-9B95-5ECF875ADDDA}" srcOrd="0" destOrd="0" presId="urn:microsoft.com/office/officeart/2008/layout/HorizontalMultiLevelHierarchy"/>
    <dgm:cxn modelId="{38D63B31-FB6A-5646-B5FD-3615BACFD8D1}"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CCF77C97-0DDF-5147-8C7B-B9C07259F0EB}" type="presParOf" srcId="{3013142F-A3C7-F746-853E-2CA8B540A8DE}" destId="{B764B132-0961-414E-B6FA-FB0C6C1C6CED}" srcOrd="0" destOrd="0" presId="urn:microsoft.com/office/officeart/2008/layout/HorizontalMultiLevelHierarchy"/>
    <dgm:cxn modelId="{5795AB80-2C9F-E941-A062-322A7A71C705}" type="presParOf" srcId="{B764B132-0961-414E-B6FA-FB0C6C1C6CED}" destId="{7111AE39-B455-7C4D-91F4-9E37E3822D07}" srcOrd="0" destOrd="0" presId="urn:microsoft.com/office/officeart/2008/layout/HorizontalMultiLevelHierarchy"/>
    <dgm:cxn modelId="{3A6B6AFC-D56D-B343-ABC9-68F32DBC1840}" type="presParOf" srcId="{B764B132-0961-414E-B6FA-FB0C6C1C6CED}" destId="{551EC4E6-AE1D-DD43-B7C4-D7EFBEA2E636}" srcOrd="1" destOrd="0" presId="urn:microsoft.com/office/officeart/2008/layout/HorizontalMultiLevelHierarchy"/>
    <dgm:cxn modelId="{41DB9F35-2CF5-0F47-A10F-61004DB99229}" type="presParOf" srcId="{551EC4E6-AE1D-DD43-B7C4-D7EFBEA2E636}" destId="{082A771F-69AF-7C4C-86CB-DF1CD8CB6581}" srcOrd="0" destOrd="0" presId="urn:microsoft.com/office/officeart/2008/layout/HorizontalMultiLevelHierarchy"/>
    <dgm:cxn modelId="{43AC1F18-514D-914A-A2FE-46355E0F54C6}" type="presParOf" srcId="{082A771F-69AF-7C4C-86CB-DF1CD8CB6581}" destId="{F726EDD3-E670-9B47-8786-4F599884289D}" srcOrd="0" destOrd="0" presId="urn:microsoft.com/office/officeart/2008/layout/HorizontalMultiLevelHierarchy"/>
    <dgm:cxn modelId="{E6174903-FE74-D949-8FE7-B455FA37CA60}" type="presParOf" srcId="{551EC4E6-AE1D-DD43-B7C4-D7EFBEA2E636}" destId="{7B40AE63-0EA3-0747-BCE5-5F3AB0355BF2}" srcOrd="1" destOrd="0" presId="urn:microsoft.com/office/officeart/2008/layout/HorizontalMultiLevelHierarchy"/>
    <dgm:cxn modelId="{82208877-463B-0B47-9D76-5D443E4060DF}" type="presParOf" srcId="{7B40AE63-0EA3-0747-BCE5-5F3AB0355BF2}" destId="{C852AF5D-E3CA-F844-B775-08DD6E6FB940}" srcOrd="0" destOrd="0" presId="urn:microsoft.com/office/officeart/2008/layout/HorizontalMultiLevelHierarchy"/>
    <dgm:cxn modelId="{044F92BD-4990-B048-905E-72EE71753314}" type="presParOf" srcId="{7B40AE63-0EA3-0747-BCE5-5F3AB0355BF2}" destId="{30463D07-8E7F-3146-97CE-76CE82648742}" srcOrd="1" destOrd="0" presId="urn:microsoft.com/office/officeart/2008/layout/HorizontalMultiLevelHierarchy"/>
    <dgm:cxn modelId="{0380F88F-6CDB-1842-8D22-031D54AD972B}" type="presParOf" srcId="{551EC4E6-AE1D-DD43-B7C4-D7EFBEA2E636}" destId="{93180932-306E-E545-95F9-2A5635FDC9F1}" srcOrd="2" destOrd="0" presId="urn:microsoft.com/office/officeart/2008/layout/HorizontalMultiLevelHierarchy"/>
    <dgm:cxn modelId="{797CBCD9-C633-A145-B9CC-CB308EA5FBFB}" type="presParOf" srcId="{93180932-306E-E545-95F9-2A5635FDC9F1}" destId="{7A2CD5A7-70D6-DE44-803D-0740544CB367}" srcOrd="0" destOrd="0" presId="urn:microsoft.com/office/officeart/2008/layout/HorizontalMultiLevelHierarchy"/>
    <dgm:cxn modelId="{4BD5FB2F-01DF-0944-8DEC-2E29D5D3596B}" type="presParOf" srcId="{551EC4E6-AE1D-DD43-B7C4-D7EFBEA2E636}" destId="{A0C9905E-6DBF-7645-94A7-C4BCDADC46B9}" srcOrd="3" destOrd="0" presId="urn:microsoft.com/office/officeart/2008/layout/HorizontalMultiLevelHierarchy"/>
    <dgm:cxn modelId="{0D273E69-1EEA-1F4C-91D5-6BEB06652B59}" type="presParOf" srcId="{A0C9905E-6DBF-7645-94A7-C4BCDADC46B9}" destId="{D3E2E567-EC04-E743-9B8C-985408EA1058}" srcOrd="0" destOrd="0" presId="urn:microsoft.com/office/officeart/2008/layout/HorizontalMultiLevelHierarchy"/>
    <dgm:cxn modelId="{A4F7113D-2863-3247-A298-BF215979BD32}" type="presParOf" srcId="{A0C9905E-6DBF-7645-94A7-C4BCDADC46B9}" destId="{1488A531-D252-B440-B1DA-4363F37F8970}" srcOrd="1" destOrd="0" presId="urn:microsoft.com/office/officeart/2008/layout/HorizontalMultiLevelHierarchy"/>
    <dgm:cxn modelId="{F3BD9E44-839C-454E-8473-4CDE1F76F431}" type="presParOf" srcId="{551EC4E6-AE1D-DD43-B7C4-D7EFBEA2E636}" destId="{973A71B1-22F8-3746-9783-BB442DE15816}" srcOrd="4" destOrd="0" presId="urn:microsoft.com/office/officeart/2008/layout/HorizontalMultiLevelHierarchy"/>
    <dgm:cxn modelId="{02C3ECCC-1897-AB42-B5B1-2EAA59585D55}" type="presParOf" srcId="{973A71B1-22F8-3746-9783-BB442DE15816}" destId="{836F6CA1-9891-AD49-8F4F-AA430C5500F3}" srcOrd="0" destOrd="0" presId="urn:microsoft.com/office/officeart/2008/layout/HorizontalMultiLevelHierarchy"/>
    <dgm:cxn modelId="{45C5F06B-0AC2-CA43-9F09-D29EB0701F6E}" type="presParOf" srcId="{551EC4E6-AE1D-DD43-B7C4-D7EFBEA2E636}" destId="{0557944E-0743-F84A-A194-D42B2C41780A}" srcOrd="5" destOrd="0" presId="urn:microsoft.com/office/officeart/2008/layout/HorizontalMultiLevelHierarchy"/>
    <dgm:cxn modelId="{5A01EC1F-E28B-F348-93F4-ED62BD36B0BD}" type="presParOf" srcId="{0557944E-0743-F84A-A194-D42B2C41780A}" destId="{F0D54D65-E074-1846-BB17-24A3CDE4DB23}" srcOrd="0" destOrd="0" presId="urn:microsoft.com/office/officeart/2008/layout/HorizontalMultiLevelHierarchy"/>
    <dgm:cxn modelId="{95751A3A-09A5-4047-BE56-45234CBFA662}" type="presParOf" srcId="{0557944E-0743-F84A-A194-D42B2C41780A}" destId="{7C4CBA0A-9BC4-084E-9BF2-187FC530DF49}" srcOrd="1" destOrd="0" presId="urn:microsoft.com/office/officeart/2008/layout/HorizontalMultiLevelHierarchy"/>
    <dgm:cxn modelId="{137764A4-A312-5647-86A5-65F8EEE61B10}" type="presParOf" srcId="{551EC4E6-AE1D-DD43-B7C4-D7EFBEA2E636}" destId="{86E6FD9D-3F3D-C04B-9B95-5ECF875ADDDA}" srcOrd="6" destOrd="0" presId="urn:microsoft.com/office/officeart/2008/layout/HorizontalMultiLevelHierarchy"/>
    <dgm:cxn modelId="{9C785571-0FFA-A94F-A346-E43A39B33E89}" type="presParOf" srcId="{86E6FD9D-3F3D-C04B-9B95-5ECF875ADDDA}" destId="{7F7CE4B2-B406-B74E-B4D3-ECD4930F427A}" srcOrd="0" destOrd="0" presId="urn:microsoft.com/office/officeart/2008/layout/HorizontalMultiLevelHierarchy"/>
    <dgm:cxn modelId="{9A157906-0DDC-4548-8191-4A69491D1048}" type="presParOf" srcId="{551EC4E6-AE1D-DD43-B7C4-D7EFBEA2E636}" destId="{33767652-5725-DF41-85F2-54B15A03A963}" srcOrd="7" destOrd="0" presId="urn:microsoft.com/office/officeart/2008/layout/HorizontalMultiLevelHierarchy"/>
    <dgm:cxn modelId="{E4EF64B6-B9E5-A649-A7DE-E7F3C7F4388B}" type="presParOf" srcId="{33767652-5725-DF41-85F2-54B15A03A963}" destId="{D5CFE791-04E6-B742-A005-FAF93249D30D}" srcOrd="0" destOrd="0" presId="urn:microsoft.com/office/officeart/2008/layout/HorizontalMultiLevelHierarchy"/>
    <dgm:cxn modelId="{0570DC52-F2D3-DE4A-890A-4D9B97D66EB8}"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0F17CD6A-D594-5F47-9898-49C245EDC1F6}" type="presOf" srcId="{2562A416-5985-E849-872E-04822FFDCFA8}" destId="{86E6FD9D-3F3D-C04B-9B95-5ECF875ADDDA}" srcOrd="0" destOrd="0" presId="urn:microsoft.com/office/officeart/2008/layout/HorizontalMultiLevelHierarchy"/>
    <dgm:cxn modelId="{72C67409-9A76-AB4B-A69A-143883849207}" type="presOf" srcId="{A73DCD64-89DF-3E4C-9543-0D417B51464E}" destId="{082A771F-69AF-7C4C-86CB-DF1CD8CB6581}" srcOrd="0" destOrd="0" presId="urn:microsoft.com/office/officeart/2008/layout/HorizontalMultiLevelHierarchy"/>
    <dgm:cxn modelId="{C7239992-D01E-8749-933B-EFC27E958C6E}" type="presOf" srcId="{3B28FE06-6470-4D42-B175-9618125811B1}" destId="{F0D54D65-E074-1846-BB17-24A3CDE4DB23}" srcOrd="0" destOrd="0" presId="urn:microsoft.com/office/officeart/2008/layout/HorizontalMultiLevelHierarchy"/>
    <dgm:cxn modelId="{FA07C1D8-B7F6-2E47-A2DF-585A75C44DEB}" type="presOf" srcId="{CC08C8E7-D5AB-9C4F-A78B-4A8C57EB2D22}" destId="{7111AE39-B455-7C4D-91F4-9E37E3822D07}"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41C513F2-935E-5F4C-927B-0D08AB746194}" type="presOf" srcId="{773FD5F0-F007-F148-886B-86E72F86266E}" destId="{D3E2E567-EC04-E743-9B8C-985408EA1058}" srcOrd="0" destOrd="0" presId="urn:microsoft.com/office/officeart/2008/layout/HorizontalMultiLevelHierarchy"/>
    <dgm:cxn modelId="{1A47637E-D7AF-2E43-AC93-49C682B62701}" type="presOf" srcId="{BDC2CFA9-99C6-8347-9628-F8B57513FB8C}" destId="{7A2CD5A7-70D6-DE44-803D-0740544CB367}" srcOrd="1" destOrd="0" presId="urn:microsoft.com/office/officeart/2008/layout/HorizontalMultiLevelHierarchy"/>
    <dgm:cxn modelId="{56A3C94D-2ED8-A640-A6AC-356DACDAFEA1}" type="presOf" srcId="{DD5BF61D-B843-C744-B9A9-3312A1287EF4}" destId="{C852AF5D-E3CA-F844-B775-08DD6E6FB940}" srcOrd="0" destOrd="0" presId="urn:microsoft.com/office/officeart/2008/layout/HorizontalMultiLevelHierarchy"/>
    <dgm:cxn modelId="{8BF5D151-F792-4A43-9F38-C992B5408436}" type="presOf" srcId="{2562A416-5985-E849-872E-04822FFDCFA8}" destId="{7F7CE4B2-B406-B74E-B4D3-ECD4930F427A}" srcOrd="1" destOrd="0" presId="urn:microsoft.com/office/officeart/2008/layout/HorizontalMultiLevelHierarchy"/>
    <dgm:cxn modelId="{52EE7273-4A38-A44A-BD56-F2135B89276B}"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60F7FCF-79AE-D94D-8D80-4BB98E9CCF79}" type="presOf" srcId="{3202DDE1-8BAA-B84C-98CA-E1193215494D}" destId="{D5CFE791-04E6-B742-A005-FAF93249D30D}"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E1715E98-F88B-BD44-84D4-CA3E40B1290C}" type="presOf" srcId="{2EFE4671-8583-3540-9262-1FC578B666F4}" destId="{3013142F-A3C7-F746-853E-2CA8B540A8DE}" srcOrd="0"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9278F331-ED11-6449-8367-454ED48C5BCB}" type="presOf" srcId="{92261284-C391-F14C-89B8-5ECE3F39BFC4}" destId="{973A71B1-22F8-3746-9783-BB442DE15816}" srcOrd="0" destOrd="0" presId="urn:microsoft.com/office/officeart/2008/layout/HorizontalMultiLevelHierarchy"/>
    <dgm:cxn modelId="{C5D2FD8A-8799-2249-81DA-DB9331A6B821}" type="presOf" srcId="{A73DCD64-89DF-3E4C-9543-0D417B51464E}" destId="{F726EDD3-E670-9B47-8786-4F599884289D}" srcOrd="1" destOrd="0" presId="urn:microsoft.com/office/officeart/2008/layout/HorizontalMultiLevelHierarchy"/>
    <dgm:cxn modelId="{28EDB483-7B3D-4C46-92F9-0654D6F6E389}" type="presOf" srcId="{92261284-C391-F14C-89B8-5ECE3F39BFC4}" destId="{836F6CA1-9891-AD49-8F4F-AA430C5500F3}"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171BB27F-9896-8744-8953-E8761F47238A}" type="presParOf" srcId="{3013142F-A3C7-F746-853E-2CA8B540A8DE}" destId="{B764B132-0961-414E-B6FA-FB0C6C1C6CED}" srcOrd="0" destOrd="0" presId="urn:microsoft.com/office/officeart/2008/layout/HorizontalMultiLevelHierarchy"/>
    <dgm:cxn modelId="{60973A84-9C08-B649-8DC9-34EEBC8D1BB3}" type="presParOf" srcId="{B764B132-0961-414E-B6FA-FB0C6C1C6CED}" destId="{7111AE39-B455-7C4D-91F4-9E37E3822D07}" srcOrd="0" destOrd="0" presId="urn:microsoft.com/office/officeart/2008/layout/HorizontalMultiLevelHierarchy"/>
    <dgm:cxn modelId="{C7422B50-297D-784B-825F-EFA647CB6176}" type="presParOf" srcId="{B764B132-0961-414E-B6FA-FB0C6C1C6CED}" destId="{551EC4E6-AE1D-DD43-B7C4-D7EFBEA2E636}" srcOrd="1" destOrd="0" presId="urn:microsoft.com/office/officeart/2008/layout/HorizontalMultiLevelHierarchy"/>
    <dgm:cxn modelId="{64644A1B-A130-BC4A-928D-1F352BC54956}" type="presParOf" srcId="{551EC4E6-AE1D-DD43-B7C4-D7EFBEA2E636}" destId="{082A771F-69AF-7C4C-86CB-DF1CD8CB6581}" srcOrd="0" destOrd="0" presId="urn:microsoft.com/office/officeart/2008/layout/HorizontalMultiLevelHierarchy"/>
    <dgm:cxn modelId="{596DB725-0B72-834A-BE0A-6E4179E4A071}" type="presParOf" srcId="{082A771F-69AF-7C4C-86CB-DF1CD8CB6581}" destId="{F726EDD3-E670-9B47-8786-4F599884289D}" srcOrd="0" destOrd="0" presId="urn:microsoft.com/office/officeart/2008/layout/HorizontalMultiLevelHierarchy"/>
    <dgm:cxn modelId="{0C0DDA57-6AFE-C14C-B618-554BD98D79E4}" type="presParOf" srcId="{551EC4E6-AE1D-DD43-B7C4-D7EFBEA2E636}" destId="{7B40AE63-0EA3-0747-BCE5-5F3AB0355BF2}" srcOrd="1" destOrd="0" presId="urn:microsoft.com/office/officeart/2008/layout/HorizontalMultiLevelHierarchy"/>
    <dgm:cxn modelId="{43D4A0A2-8C40-E04B-B29F-6449F27588B2}" type="presParOf" srcId="{7B40AE63-0EA3-0747-BCE5-5F3AB0355BF2}" destId="{C852AF5D-E3CA-F844-B775-08DD6E6FB940}" srcOrd="0" destOrd="0" presId="urn:microsoft.com/office/officeart/2008/layout/HorizontalMultiLevelHierarchy"/>
    <dgm:cxn modelId="{F9D8254E-FDB1-A14A-8221-929A7261CEBB}" type="presParOf" srcId="{7B40AE63-0EA3-0747-BCE5-5F3AB0355BF2}" destId="{30463D07-8E7F-3146-97CE-76CE82648742}" srcOrd="1" destOrd="0" presId="urn:microsoft.com/office/officeart/2008/layout/HorizontalMultiLevelHierarchy"/>
    <dgm:cxn modelId="{B57AD6D3-486B-9F47-8ADA-DA0E955F7FD6}" type="presParOf" srcId="{551EC4E6-AE1D-DD43-B7C4-D7EFBEA2E636}" destId="{93180932-306E-E545-95F9-2A5635FDC9F1}" srcOrd="2" destOrd="0" presId="urn:microsoft.com/office/officeart/2008/layout/HorizontalMultiLevelHierarchy"/>
    <dgm:cxn modelId="{E2BBF37A-E1CF-1048-82E0-066031BA11BC}" type="presParOf" srcId="{93180932-306E-E545-95F9-2A5635FDC9F1}" destId="{7A2CD5A7-70D6-DE44-803D-0740544CB367}" srcOrd="0" destOrd="0" presId="urn:microsoft.com/office/officeart/2008/layout/HorizontalMultiLevelHierarchy"/>
    <dgm:cxn modelId="{184AFC4F-7FF2-A245-AB45-4A3B0E5E5769}" type="presParOf" srcId="{551EC4E6-AE1D-DD43-B7C4-D7EFBEA2E636}" destId="{A0C9905E-6DBF-7645-94A7-C4BCDADC46B9}" srcOrd="3" destOrd="0" presId="urn:microsoft.com/office/officeart/2008/layout/HorizontalMultiLevelHierarchy"/>
    <dgm:cxn modelId="{7FCFFCA8-B5CF-614D-9CE3-D9E8870F5204}" type="presParOf" srcId="{A0C9905E-6DBF-7645-94A7-C4BCDADC46B9}" destId="{D3E2E567-EC04-E743-9B8C-985408EA1058}" srcOrd="0" destOrd="0" presId="urn:microsoft.com/office/officeart/2008/layout/HorizontalMultiLevelHierarchy"/>
    <dgm:cxn modelId="{F11DDA55-FAB4-7E48-A1C7-2538F09DD83D}" type="presParOf" srcId="{A0C9905E-6DBF-7645-94A7-C4BCDADC46B9}" destId="{1488A531-D252-B440-B1DA-4363F37F8970}" srcOrd="1" destOrd="0" presId="urn:microsoft.com/office/officeart/2008/layout/HorizontalMultiLevelHierarchy"/>
    <dgm:cxn modelId="{F1C5C9BD-A1FB-1A4A-90A2-BDF02D993353}" type="presParOf" srcId="{551EC4E6-AE1D-DD43-B7C4-D7EFBEA2E636}" destId="{973A71B1-22F8-3746-9783-BB442DE15816}" srcOrd="4" destOrd="0" presId="urn:microsoft.com/office/officeart/2008/layout/HorizontalMultiLevelHierarchy"/>
    <dgm:cxn modelId="{7B2E6C70-070A-954D-9DC0-8BF2E6E3C9CB}" type="presParOf" srcId="{973A71B1-22F8-3746-9783-BB442DE15816}" destId="{836F6CA1-9891-AD49-8F4F-AA430C5500F3}" srcOrd="0" destOrd="0" presId="urn:microsoft.com/office/officeart/2008/layout/HorizontalMultiLevelHierarchy"/>
    <dgm:cxn modelId="{5EF944EC-9A86-CF40-BC43-A0FD5316ECA4}" type="presParOf" srcId="{551EC4E6-AE1D-DD43-B7C4-D7EFBEA2E636}" destId="{0557944E-0743-F84A-A194-D42B2C41780A}" srcOrd="5" destOrd="0" presId="urn:microsoft.com/office/officeart/2008/layout/HorizontalMultiLevelHierarchy"/>
    <dgm:cxn modelId="{532767BE-89B4-C14A-841B-032F107E2AA5}" type="presParOf" srcId="{0557944E-0743-F84A-A194-D42B2C41780A}" destId="{F0D54D65-E074-1846-BB17-24A3CDE4DB23}" srcOrd="0" destOrd="0" presId="urn:microsoft.com/office/officeart/2008/layout/HorizontalMultiLevelHierarchy"/>
    <dgm:cxn modelId="{18DA1DC0-5503-4149-9BCB-3CE8D7967C09}" type="presParOf" srcId="{0557944E-0743-F84A-A194-D42B2C41780A}" destId="{7C4CBA0A-9BC4-084E-9BF2-187FC530DF49}" srcOrd="1" destOrd="0" presId="urn:microsoft.com/office/officeart/2008/layout/HorizontalMultiLevelHierarchy"/>
    <dgm:cxn modelId="{AB7D3A89-83A1-7F49-8192-1E68E9A52211}" type="presParOf" srcId="{551EC4E6-AE1D-DD43-B7C4-D7EFBEA2E636}" destId="{86E6FD9D-3F3D-C04B-9B95-5ECF875ADDDA}" srcOrd="6" destOrd="0" presId="urn:microsoft.com/office/officeart/2008/layout/HorizontalMultiLevelHierarchy"/>
    <dgm:cxn modelId="{511643DC-A5B6-CA4D-A6FE-F8629F429358}" type="presParOf" srcId="{86E6FD9D-3F3D-C04B-9B95-5ECF875ADDDA}" destId="{7F7CE4B2-B406-B74E-B4D3-ECD4930F427A}" srcOrd="0" destOrd="0" presId="urn:microsoft.com/office/officeart/2008/layout/HorizontalMultiLevelHierarchy"/>
    <dgm:cxn modelId="{0A37545A-193E-364C-B6DE-7BE88EAD5814}" type="presParOf" srcId="{551EC4E6-AE1D-DD43-B7C4-D7EFBEA2E636}" destId="{33767652-5725-DF41-85F2-54B15A03A963}" srcOrd="7" destOrd="0" presId="urn:microsoft.com/office/officeart/2008/layout/HorizontalMultiLevelHierarchy"/>
    <dgm:cxn modelId="{A341A697-6FBF-BD4D-9D32-5E64DB1D082E}" type="presParOf" srcId="{33767652-5725-DF41-85F2-54B15A03A963}" destId="{D5CFE791-04E6-B742-A005-FAF93249D30D}" srcOrd="0" destOrd="0" presId="urn:microsoft.com/office/officeart/2008/layout/HorizontalMultiLevelHierarchy"/>
    <dgm:cxn modelId="{4447D096-834D-A940-9CCD-C97B9440CF07}"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E0631B1A-10CF-3B44-95AE-7A7FDC0A5A90}" type="presOf" srcId="{92261284-C391-F14C-89B8-5ECE3F39BFC4}" destId="{973A71B1-22F8-3746-9783-BB442DE15816}" srcOrd="0" destOrd="0" presId="urn:microsoft.com/office/officeart/2008/layout/HorizontalMultiLevelHierarchy"/>
    <dgm:cxn modelId="{730CDE14-E1AD-034C-8B76-80270E912269}" type="presOf" srcId="{A73DCD64-89DF-3E4C-9543-0D417B51464E}" destId="{082A771F-69AF-7C4C-86CB-DF1CD8CB6581}" srcOrd="0" destOrd="0" presId="urn:microsoft.com/office/officeart/2008/layout/HorizontalMultiLevelHierarchy"/>
    <dgm:cxn modelId="{1DA05B37-5E51-F04B-A6EF-226882306230}" type="presOf" srcId="{BDC2CFA9-99C6-8347-9628-F8B57513FB8C}" destId="{7A2CD5A7-70D6-DE44-803D-0740544CB367}" srcOrd="1" destOrd="0" presId="urn:microsoft.com/office/officeart/2008/layout/HorizontalMultiLevelHierarchy"/>
    <dgm:cxn modelId="{34980716-35E0-D546-A416-A3AB45A3A5DD}" type="presOf" srcId="{3B28FE06-6470-4D42-B175-9618125811B1}" destId="{F0D54D65-E074-1846-BB17-24A3CDE4DB23}"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E290EAC-CB0B-7E42-BCF6-F722A07E8D8D}" type="presOf" srcId="{2EFE4671-8583-3540-9262-1FC578B666F4}" destId="{3013142F-A3C7-F746-853E-2CA8B540A8DE}" srcOrd="0" destOrd="0" presId="urn:microsoft.com/office/officeart/2008/layout/HorizontalMultiLevelHierarchy"/>
    <dgm:cxn modelId="{CBA03C0D-CD91-754B-AF16-6722527D89AF}" type="presOf" srcId="{2562A416-5985-E849-872E-04822FFDCFA8}" destId="{7F7CE4B2-B406-B74E-B4D3-ECD4930F427A}" srcOrd="1" destOrd="0" presId="urn:microsoft.com/office/officeart/2008/layout/HorizontalMultiLevelHierarchy"/>
    <dgm:cxn modelId="{929C0284-0263-AE4E-8DA6-EAFEEFFAD6D4}" type="presOf" srcId="{BDC2CFA9-99C6-8347-9628-F8B57513FB8C}" destId="{93180932-306E-E545-95F9-2A5635FDC9F1}" srcOrd="0" destOrd="0" presId="urn:microsoft.com/office/officeart/2008/layout/HorizontalMultiLevelHierarchy"/>
    <dgm:cxn modelId="{4368728C-8BA1-9D4A-8F80-6B88B491E954}" type="presOf" srcId="{92261284-C391-F14C-89B8-5ECE3F39BFC4}" destId="{836F6CA1-9891-AD49-8F4F-AA430C5500F3}"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CDA6BFDC-85ED-284A-BBEC-982A57B36055}" type="presOf" srcId="{2562A416-5985-E849-872E-04822FFDCFA8}" destId="{86E6FD9D-3F3D-C04B-9B95-5ECF875ADDDA}" srcOrd="0" destOrd="0" presId="urn:microsoft.com/office/officeart/2008/layout/HorizontalMultiLevelHierarchy"/>
    <dgm:cxn modelId="{9D532D6B-6C42-2A4E-A2F5-610FE9CE4922}" type="presOf" srcId="{A73DCD64-89DF-3E4C-9543-0D417B51464E}" destId="{F726EDD3-E670-9B47-8786-4F599884289D}" srcOrd="1" destOrd="0" presId="urn:microsoft.com/office/officeart/2008/layout/HorizontalMultiLevelHierarchy"/>
    <dgm:cxn modelId="{66CE7668-FBAE-C848-9E12-75CDE5C32C98}" type="presOf" srcId="{773FD5F0-F007-F148-886B-86E72F86266E}" destId="{D3E2E567-EC04-E743-9B8C-985408EA1058}"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FE6543F1-0114-8D48-B534-CE339B6CB896}" type="presOf" srcId="{DD5BF61D-B843-C744-B9A9-3312A1287EF4}" destId="{C852AF5D-E3CA-F844-B775-08DD6E6FB940}" srcOrd="0"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7E24515A-BF09-9E40-818A-37B215CAAD5B}" type="presOf" srcId="{CC08C8E7-D5AB-9C4F-A78B-4A8C57EB2D22}" destId="{7111AE39-B455-7C4D-91F4-9E37E3822D07}"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3666B7CF-62F3-C24A-9E97-C720E7B94108}" type="presOf" srcId="{3202DDE1-8BAA-B84C-98CA-E1193215494D}" destId="{D5CFE791-04E6-B742-A005-FAF93249D30D}" srcOrd="0" destOrd="0" presId="urn:microsoft.com/office/officeart/2008/layout/HorizontalMultiLevelHierarchy"/>
    <dgm:cxn modelId="{938503EF-1B92-B940-B857-7DFEB0B6E281}" type="presParOf" srcId="{3013142F-A3C7-F746-853E-2CA8B540A8DE}" destId="{B764B132-0961-414E-B6FA-FB0C6C1C6CED}" srcOrd="0" destOrd="0" presId="urn:microsoft.com/office/officeart/2008/layout/HorizontalMultiLevelHierarchy"/>
    <dgm:cxn modelId="{EB283D89-BD76-2E46-9441-F26BB1EE7803}" type="presParOf" srcId="{B764B132-0961-414E-B6FA-FB0C6C1C6CED}" destId="{7111AE39-B455-7C4D-91F4-9E37E3822D07}" srcOrd="0" destOrd="0" presId="urn:microsoft.com/office/officeart/2008/layout/HorizontalMultiLevelHierarchy"/>
    <dgm:cxn modelId="{9E443A6F-DA02-1B4F-A9F0-4EC1EF9E7496}" type="presParOf" srcId="{B764B132-0961-414E-B6FA-FB0C6C1C6CED}" destId="{551EC4E6-AE1D-DD43-B7C4-D7EFBEA2E636}" srcOrd="1" destOrd="0" presId="urn:microsoft.com/office/officeart/2008/layout/HorizontalMultiLevelHierarchy"/>
    <dgm:cxn modelId="{F368E404-9C38-FF46-A9B5-64E75A09761F}" type="presParOf" srcId="{551EC4E6-AE1D-DD43-B7C4-D7EFBEA2E636}" destId="{082A771F-69AF-7C4C-86CB-DF1CD8CB6581}" srcOrd="0" destOrd="0" presId="urn:microsoft.com/office/officeart/2008/layout/HorizontalMultiLevelHierarchy"/>
    <dgm:cxn modelId="{0037FDF4-BDDD-0044-AF99-0CFFDBAAFEE7}" type="presParOf" srcId="{082A771F-69AF-7C4C-86CB-DF1CD8CB6581}" destId="{F726EDD3-E670-9B47-8786-4F599884289D}" srcOrd="0" destOrd="0" presId="urn:microsoft.com/office/officeart/2008/layout/HorizontalMultiLevelHierarchy"/>
    <dgm:cxn modelId="{008CE02C-462E-6342-8C61-8596A83D9704}" type="presParOf" srcId="{551EC4E6-AE1D-DD43-B7C4-D7EFBEA2E636}" destId="{7B40AE63-0EA3-0747-BCE5-5F3AB0355BF2}" srcOrd="1" destOrd="0" presId="urn:microsoft.com/office/officeart/2008/layout/HorizontalMultiLevelHierarchy"/>
    <dgm:cxn modelId="{DF8AAAFE-F23B-3A4A-9504-02963F7E49A1}" type="presParOf" srcId="{7B40AE63-0EA3-0747-BCE5-5F3AB0355BF2}" destId="{C852AF5D-E3CA-F844-B775-08DD6E6FB940}" srcOrd="0" destOrd="0" presId="urn:microsoft.com/office/officeart/2008/layout/HorizontalMultiLevelHierarchy"/>
    <dgm:cxn modelId="{8C0CEBD0-2C93-D64D-A999-DB2A59DDDFB8}" type="presParOf" srcId="{7B40AE63-0EA3-0747-BCE5-5F3AB0355BF2}" destId="{30463D07-8E7F-3146-97CE-76CE82648742}" srcOrd="1" destOrd="0" presId="urn:microsoft.com/office/officeart/2008/layout/HorizontalMultiLevelHierarchy"/>
    <dgm:cxn modelId="{9D917975-0AAC-6D4D-9851-E9A1524798D1}" type="presParOf" srcId="{551EC4E6-AE1D-DD43-B7C4-D7EFBEA2E636}" destId="{93180932-306E-E545-95F9-2A5635FDC9F1}" srcOrd="2" destOrd="0" presId="urn:microsoft.com/office/officeart/2008/layout/HorizontalMultiLevelHierarchy"/>
    <dgm:cxn modelId="{4A39B72C-7610-3848-BE89-57E658A5B87D}" type="presParOf" srcId="{93180932-306E-E545-95F9-2A5635FDC9F1}" destId="{7A2CD5A7-70D6-DE44-803D-0740544CB367}" srcOrd="0" destOrd="0" presId="urn:microsoft.com/office/officeart/2008/layout/HorizontalMultiLevelHierarchy"/>
    <dgm:cxn modelId="{57B6FAED-7AEA-5247-B12B-37A166DA528E}" type="presParOf" srcId="{551EC4E6-AE1D-DD43-B7C4-D7EFBEA2E636}" destId="{A0C9905E-6DBF-7645-94A7-C4BCDADC46B9}" srcOrd="3" destOrd="0" presId="urn:microsoft.com/office/officeart/2008/layout/HorizontalMultiLevelHierarchy"/>
    <dgm:cxn modelId="{B6072FF0-28B5-264D-85B1-EE28C9955053}" type="presParOf" srcId="{A0C9905E-6DBF-7645-94A7-C4BCDADC46B9}" destId="{D3E2E567-EC04-E743-9B8C-985408EA1058}" srcOrd="0" destOrd="0" presId="urn:microsoft.com/office/officeart/2008/layout/HorizontalMultiLevelHierarchy"/>
    <dgm:cxn modelId="{396141BF-29E7-4441-95C6-8F886E0BC772}" type="presParOf" srcId="{A0C9905E-6DBF-7645-94A7-C4BCDADC46B9}" destId="{1488A531-D252-B440-B1DA-4363F37F8970}" srcOrd="1" destOrd="0" presId="urn:microsoft.com/office/officeart/2008/layout/HorizontalMultiLevelHierarchy"/>
    <dgm:cxn modelId="{6470369A-0E44-2443-BC17-878C4771D60B}" type="presParOf" srcId="{551EC4E6-AE1D-DD43-B7C4-D7EFBEA2E636}" destId="{973A71B1-22F8-3746-9783-BB442DE15816}" srcOrd="4" destOrd="0" presId="urn:microsoft.com/office/officeart/2008/layout/HorizontalMultiLevelHierarchy"/>
    <dgm:cxn modelId="{DC2076DF-211C-FA4C-A69C-81FADC45F6EF}" type="presParOf" srcId="{973A71B1-22F8-3746-9783-BB442DE15816}" destId="{836F6CA1-9891-AD49-8F4F-AA430C5500F3}" srcOrd="0" destOrd="0" presId="urn:microsoft.com/office/officeart/2008/layout/HorizontalMultiLevelHierarchy"/>
    <dgm:cxn modelId="{BE6BD967-C38B-A14E-A2A1-DDACBCBAEF59}" type="presParOf" srcId="{551EC4E6-AE1D-DD43-B7C4-D7EFBEA2E636}" destId="{0557944E-0743-F84A-A194-D42B2C41780A}" srcOrd="5" destOrd="0" presId="urn:microsoft.com/office/officeart/2008/layout/HorizontalMultiLevelHierarchy"/>
    <dgm:cxn modelId="{74586C99-3551-8547-A877-BFC406A9C0E0}" type="presParOf" srcId="{0557944E-0743-F84A-A194-D42B2C41780A}" destId="{F0D54D65-E074-1846-BB17-24A3CDE4DB23}" srcOrd="0" destOrd="0" presId="urn:microsoft.com/office/officeart/2008/layout/HorizontalMultiLevelHierarchy"/>
    <dgm:cxn modelId="{D39F6929-18BD-DA45-AAAA-D9CFF780BAEC}" type="presParOf" srcId="{0557944E-0743-F84A-A194-D42B2C41780A}" destId="{7C4CBA0A-9BC4-084E-9BF2-187FC530DF49}" srcOrd="1" destOrd="0" presId="urn:microsoft.com/office/officeart/2008/layout/HorizontalMultiLevelHierarchy"/>
    <dgm:cxn modelId="{B3328C20-DC0A-CA4C-9FD2-ABD20CF07A1F}" type="presParOf" srcId="{551EC4E6-AE1D-DD43-B7C4-D7EFBEA2E636}" destId="{86E6FD9D-3F3D-C04B-9B95-5ECF875ADDDA}" srcOrd="6" destOrd="0" presId="urn:microsoft.com/office/officeart/2008/layout/HorizontalMultiLevelHierarchy"/>
    <dgm:cxn modelId="{73096CCC-B511-B74C-88D8-916E3809D699}" type="presParOf" srcId="{86E6FD9D-3F3D-C04B-9B95-5ECF875ADDDA}" destId="{7F7CE4B2-B406-B74E-B4D3-ECD4930F427A}" srcOrd="0" destOrd="0" presId="urn:microsoft.com/office/officeart/2008/layout/HorizontalMultiLevelHierarchy"/>
    <dgm:cxn modelId="{55101A73-8971-BE44-8348-913293DB5A64}" type="presParOf" srcId="{551EC4E6-AE1D-DD43-B7C4-D7EFBEA2E636}" destId="{33767652-5725-DF41-85F2-54B15A03A963}" srcOrd="7" destOrd="0" presId="urn:microsoft.com/office/officeart/2008/layout/HorizontalMultiLevelHierarchy"/>
    <dgm:cxn modelId="{18A5F7AD-60DB-4D40-B065-A746CC3F6335}" type="presParOf" srcId="{33767652-5725-DF41-85F2-54B15A03A963}" destId="{D5CFE791-04E6-B742-A005-FAF93249D30D}" srcOrd="0" destOrd="0" presId="urn:microsoft.com/office/officeart/2008/layout/HorizontalMultiLevelHierarchy"/>
    <dgm:cxn modelId="{A0FF3D88-77C6-E84D-9E99-35642DDCFF63}"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724546B0-071D-B141-BC3F-266E7CB2035D}" srcId="{CC08C8E7-D5AB-9C4F-A78B-4A8C57EB2D22}" destId="{3202DDE1-8BAA-B84C-98CA-E1193215494D}" srcOrd="3" destOrd="0" parTransId="{2562A416-5985-E849-872E-04822FFDCFA8}" sibTransId="{D31F9BA6-100E-E049-AD58-D53F7A7E5616}"/>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18418F0E-11C3-A944-BE35-3D29A6534CE6}" type="presOf" srcId="{DD5BF61D-B843-C744-B9A9-3312A1287EF4}" destId="{C852AF5D-E3CA-F844-B775-08DD6E6FB940}" srcOrd="0" destOrd="0" presId="urn:microsoft.com/office/officeart/2008/layout/HorizontalMultiLevelHierarchy"/>
    <dgm:cxn modelId="{0AAF96A4-957B-0D4B-BC54-43C1BDADAFB9}" type="presOf" srcId="{CC08C8E7-D5AB-9C4F-A78B-4A8C57EB2D22}" destId="{7111AE39-B455-7C4D-91F4-9E37E3822D07}" srcOrd="0" destOrd="0" presId="urn:microsoft.com/office/officeart/2008/layout/HorizontalMultiLevelHierarchy"/>
    <dgm:cxn modelId="{9D775362-A82F-2540-85FE-B0D0D6DADE48}" type="presOf" srcId="{2562A416-5985-E849-872E-04822FFDCFA8}" destId="{7F7CE4B2-B406-B74E-B4D3-ECD4930F427A}" srcOrd="1" destOrd="0" presId="urn:microsoft.com/office/officeart/2008/layout/HorizontalMultiLevelHierarchy"/>
    <dgm:cxn modelId="{E9A1C7FF-13EA-8C4F-B527-982634FDF7FF}" type="presOf" srcId="{BDC2CFA9-99C6-8347-9628-F8B57513FB8C}" destId="{93180932-306E-E545-95F9-2A5635FDC9F1}" srcOrd="0" destOrd="0" presId="urn:microsoft.com/office/officeart/2008/layout/HorizontalMultiLevelHierarchy"/>
    <dgm:cxn modelId="{9509F9FE-4F86-9D4F-932B-E70CA6E5CE43}" type="presOf" srcId="{3B28FE06-6470-4D42-B175-9618125811B1}" destId="{F0D54D65-E074-1846-BB17-24A3CDE4DB23}" srcOrd="0" destOrd="0" presId="urn:microsoft.com/office/officeart/2008/layout/HorizontalMultiLevelHierarchy"/>
    <dgm:cxn modelId="{EDD7FD39-0A3C-1644-B5CA-B8BDB701B950}" type="presOf" srcId="{A73DCD64-89DF-3E4C-9543-0D417B51464E}" destId="{082A771F-69AF-7C4C-86CB-DF1CD8CB6581}" srcOrd="0" destOrd="0" presId="urn:microsoft.com/office/officeart/2008/layout/HorizontalMultiLevelHierarchy"/>
    <dgm:cxn modelId="{A43C5796-EDF1-C246-92AD-823D1CCF5E6C}" type="presOf" srcId="{3202DDE1-8BAA-B84C-98CA-E1193215494D}" destId="{D5CFE791-04E6-B742-A005-FAF93249D30D}" srcOrd="0" destOrd="0" presId="urn:microsoft.com/office/officeart/2008/layout/HorizontalMultiLevelHierarchy"/>
    <dgm:cxn modelId="{45F7D361-5B8D-934A-BB16-0BF551969781}" type="presOf" srcId="{A73DCD64-89DF-3E4C-9543-0D417B51464E}" destId="{F726EDD3-E670-9B47-8786-4F599884289D}" srcOrd="1" destOrd="0" presId="urn:microsoft.com/office/officeart/2008/layout/HorizontalMultiLevelHierarchy"/>
    <dgm:cxn modelId="{CDE95EEB-CC78-E64F-B0F7-7DBCF6178E89}" type="presOf" srcId="{773FD5F0-F007-F148-886B-86E72F86266E}" destId="{D3E2E567-EC04-E743-9B8C-985408EA1058}" srcOrd="0" destOrd="0" presId="urn:microsoft.com/office/officeart/2008/layout/HorizontalMultiLevelHierarchy"/>
    <dgm:cxn modelId="{02A961A3-3671-8741-92A3-2DFA3C2D9216}" type="presOf" srcId="{2562A416-5985-E849-872E-04822FFDCFA8}" destId="{86E6FD9D-3F3D-C04B-9B95-5ECF875ADDDA}" srcOrd="0" destOrd="0" presId="urn:microsoft.com/office/officeart/2008/layout/HorizontalMultiLevelHierarchy"/>
    <dgm:cxn modelId="{4A7DC5DA-B537-5241-A79B-7B21E3C45127}" type="presOf" srcId="{92261284-C391-F14C-89B8-5ECE3F39BFC4}" destId="{973A71B1-22F8-3746-9783-BB442DE15816}"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C462E1F5-D5FB-E14F-BB21-7F24D79DEC64}"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286421C7-CC5D-5C4E-9148-AF38914D9A8B}" type="presOf" srcId="{92261284-C391-F14C-89B8-5ECE3F39BFC4}" destId="{836F6CA1-9891-AD49-8F4F-AA430C5500F3}" srcOrd="1" destOrd="0" presId="urn:microsoft.com/office/officeart/2008/layout/HorizontalMultiLevelHierarchy"/>
    <dgm:cxn modelId="{875F3371-A707-F144-A555-13BDDFEF5811}" type="presOf" srcId="{2EFE4671-8583-3540-9262-1FC578B666F4}" destId="{3013142F-A3C7-F746-853E-2CA8B540A8DE}" srcOrd="0" destOrd="0" presId="urn:microsoft.com/office/officeart/2008/layout/HorizontalMultiLevelHierarchy"/>
    <dgm:cxn modelId="{9523236C-C96A-DA45-AF77-C3BFF0F8A927}" type="presParOf" srcId="{3013142F-A3C7-F746-853E-2CA8B540A8DE}" destId="{B764B132-0961-414E-B6FA-FB0C6C1C6CED}" srcOrd="0" destOrd="0" presId="urn:microsoft.com/office/officeart/2008/layout/HorizontalMultiLevelHierarchy"/>
    <dgm:cxn modelId="{73A17FFD-CD4E-494D-8CC6-19AFB734E20D}" type="presParOf" srcId="{B764B132-0961-414E-B6FA-FB0C6C1C6CED}" destId="{7111AE39-B455-7C4D-91F4-9E37E3822D07}" srcOrd="0" destOrd="0" presId="urn:microsoft.com/office/officeart/2008/layout/HorizontalMultiLevelHierarchy"/>
    <dgm:cxn modelId="{0B545F04-39D2-9B40-907D-9B84F18200A6}" type="presParOf" srcId="{B764B132-0961-414E-B6FA-FB0C6C1C6CED}" destId="{551EC4E6-AE1D-DD43-B7C4-D7EFBEA2E636}" srcOrd="1" destOrd="0" presId="urn:microsoft.com/office/officeart/2008/layout/HorizontalMultiLevelHierarchy"/>
    <dgm:cxn modelId="{A69DF31E-A456-B947-9F24-D8891136C6DF}" type="presParOf" srcId="{551EC4E6-AE1D-DD43-B7C4-D7EFBEA2E636}" destId="{082A771F-69AF-7C4C-86CB-DF1CD8CB6581}" srcOrd="0" destOrd="0" presId="urn:microsoft.com/office/officeart/2008/layout/HorizontalMultiLevelHierarchy"/>
    <dgm:cxn modelId="{4AA50750-1952-544F-93DF-E07C911A24AA}" type="presParOf" srcId="{082A771F-69AF-7C4C-86CB-DF1CD8CB6581}" destId="{F726EDD3-E670-9B47-8786-4F599884289D}" srcOrd="0" destOrd="0" presId="urn:microsoft.com/office/officeart/2008/layout/HorizontalMultiLevelHierarchy"/>
    <dgm:cxn modelId="{1FD9678E-D0A0-D24D-A53B-41D5B8AA0391}" type="presParOf" srcId="{551EC4E6-AE1D-DD43-B7C4-D7EFBEA2E636}" destId="{7B40AE63-0EA3-0747-BCE5-5F3AB0355BF2}" srcOrd="1" destOrd="0" presId="urn:microsoft.com/office/officeart/2008/layout/HorizontalMultiLevelHierarchy"/>
    <dgm:cxn modelId="{C13A696A-3B64-2847-86BF-4C775DAA8270}" type="presParOf" srcId="{7B40AE63-0EA3-0747-BCE5-5F3AB0355BF2}" destId="{C852AF5D-E3CA-F844-B775-08DD6E6FB940}" srcOrd="0" destOrd="0" presId="urn:microsoft.com/office/officeart/2008/layout/HorizontalMultiLevelHierarchy"/>
    <dgm:cxn modelId="{8C748D23-8F8E-E744-B4AF-60CF49ECF30C}" type="presParOf" srcId="{7B40AE63-0EA3-0747-BCE5-5F3AB0355BF2}" destId="{30463D07-8E7F-3146-97CE-76CE82648742}" srcOrd="1" destOrd="0" presId="urn:microsoft.com/office/officeart/2008/layout/HorizontalMultiLevelHierarchy"/>
    <dgm:cxn modelId="{10D3EAF1-D155-6549-987D-D428FEEC2FD6}" type="presParOf" srcId="{551EC4E6-AE1D-DD43-B7C4-D7EFBEA2E636}" destId="{93180932-306E-E545-95F9-2A5635FDC9F1}" srcOrd="2" destOrd="0" presId="urn:microsoft.com/office/officeart/2008/layout/HorizontalMultiLevelHierarchy"/>
    <dgm:cxn modelId="{E9CCB386-18C8-DF48-9FA4-FD1A4C8C8B7B}" type="presParOf" srcId="{93180932-306E-E545-95F9-2A5635FDC9F1}" destId="{7A2CD5A7-70D6-DE44-803D-0740544CB367}" srcOrd="0" destOrd="0" presId="urn:microsoft.com/office/officeart/2008/layout/HorizontalMultiLevelHierarchy"/>
    <dgm:cxn modelId="{08BEA532-3309-5D4E-B85E-BA8A41E3BADE}" type="presParOf" srcId="{551EC4E6-AE1D-DD43-B7C4-D7EFBEA2E636}" destId="{A0C9905E-6DBF-7645-94A7-C4BCDADC46B9}" srcOrd="3" destOrd="0" presId="urn:microsoft.com/office/officeart/2008/layout/HorizontalMultiLevelHierarchy"/>
    <dgm:cxn modelId="{27410C5A-671A-3C48-89B3-270B53D1435C}" type="presParOf" srcId="{A0C9905E-6DBF-7645-94A7-C4BCDADC46B9}" destId="{D3E2E567-EC04-E743-9B8C-985408EA1058}" srcOrd="0" destOrd="0" presId="urn:microsoft.com/office/officeart/2008/layout/HorizontalMultiLevelHierarchy"/>
    <dgm:cxn modelId="{B103E4F2-A105-914F-ACB5-1157D87E0323}" type="presParOf" srcId="{A0C9905E-6DBF-7645-94A7-C4BCDADC46B9}" destId="{1488A531-D252-B440-B1DA-4363F37F8970}" srcOrd="1" destOrd="0" presId="urn:microsoft.com/office/officeart/2008/layout/HorizontalMultiLevelHierarchy"/>
    <dgm:cxn modelId="{55B2CF46-652E-7947-B0D0-4393DCAF76B8}" type="presParOf" srcId="{551EC4E6-AE1D-DD43-B7C4-D7EFBEA2E636}" destId="{973A71B1-22F8-3746-9783-BB442DE15816}" srcOrd="4" destOrd="0" presId="urn:microsoft.com/office/officeart/2008/layout/HorizontalMultiLevelHierarchy"/>
    <dgm:cxn modelId="{BC70C571-9820-AD47-9AC0-47D03CFACC6E}" type="presParOf" srcId="{973A71B1-22F8-3746-9783-BB442DE15816}" destId="{836F6CA1-9891-AD49-8F4F-AA430C5500F3}" srcOrd="0" destOrd="0" presId="urn:microsoft.com/office/officeart/2008/layout/HorizontalMultiLevelHierarchy"/>
    <dgm:cxn modelId="{1763EE06-5009-0544-996C-895DA19637EA}" type="presParOf" srcId="{551EC4E6-AE1D-DD43-B7C4-D7EFBEA2E636}" destId="{0557944E-0743-F84A-A194-D42B2C41780A}" srcOrd="5" destOrd="0" presId="urn:microsoft.com/office/officeart/2008/layout/HorizontalMultiLevelHierarchy"/>
    <dgm:cxn modelId="{7C11F82F-5EF4-8B4E-8302-D32A7C5B647F}" type="presParOf" srcId="{0557944E-0743-F84A-A194-D42B2C41780A}" destId="{F0D54D65-E074-1846-BB17-24A3CDE4DB23}" srcOrd="0" destOrd="0" presId="urn:microsoft.com/office/officeart/2008/layout/HorizontalMultiLevelHierarchy"/>
    <dgm:cxn modelId="{9FB7F9A7-373F-3F45-AA10-356390BD7CB5}" type="presParOf" srcId="{0557944E-0743-F84A-A194-D42B2C41780A}" destId="{7C4CBA0A-9BC4-084E-9BF2-187FC530DF49}" srcOrd="1" destOrd="0" presId="urn:microsoft.com/office/officeart/2008/layout/HorizontalMultiLevelHierarchy"/>
    <dgm:cxn modelId="{F2C05521-6788-E548-BA8E-05F7BCA47EA3}" type="presParOf" srcId="{551EC4E6-AE1D-DD43-B7C4-D7EFBEA2E636}" destId="{86E6FD9D-3F3D-C04B-9B95-5ECF875ADDDA}" srcOrd="6" destOrd="0" presId="urn:microsoft.com/office/officeart/2008/layout/HorizontalMultiLevelHierarchy"/>
    <dgm:cxn modelId="{6D058560-90D3-C54F-8A0A-FFB893486C90}" type="presParOf" srcId="{86E6FD9D-3F3D-C04B-9B95-5ECF875ADDDA}" destId="{7F7CE4B2-B406-B74E-B4D3-ECD4930F427A}" srcOrd="0" destOrd="0" presId="urn:microsoft.com/office/officeart/2008/layout/HorizontalMultiLevelHierarchy"/>
    <dgm:cxn modelId="{B3A876D1-D3F3-8946-982D-599F43C6D956}" type="presParOf" srcId="{551EC4E6-AE1D-DD43-B7C4-D7EFBEA2E636}" destId="{33767652-5725-DF41-85F2-54B15A03A963}" srcOrd="7" destOrd="0" presId="urn:microsoft.com/office/officeart/2008/layout/HorizontalMultiLevelHierarchy"/>
    <dgm:cxn modelId="{58B85D69-CEC1-CB4F-AD26-5D27BECA040D}" type="presParOf" srcId="{33767652-5725-DF41-85F2-54B15A03A963}" destId="{D5CFE791-04E6-B742-A005-FAF93249D30D}" srcOrd="0" destOrd="0" presId="urn:microsoft.com/office/officeart/2008/layout/HorizontalMultiLevelHierarchy"/>
    <dgm:cxn modelId="{0C76E35D-D40A-804F-AA28-435ECEE67BE0}"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ECDAD1AE-09F5-3E48-932A-6D96D5D194F6}"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7BC48234-EC28-064B-B9DE-7E36A1F01631}" type="presOf" srcId="{773FD5F0-F007-F148-886B-86E72F86266E}" destId="{D3E2E567-EC04-E743-9B8C-985408EA1058}" srcOrd="0" destOrd="0" presId="urn:microsoft.com/office/officeart/2008/layout/HorizontalMultiLevelHierarchy"/>
    <dgm:cxn modelId="{6906E75D-364D-5149-85F3-1CB6C493E2D8}" type="presOf" srcId="{3202DDE1-8BAA-B84C-98CA-E1193215494D}" destId="{D5CFE791-04E6-B742-A005-FAF93249D30D}"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769BFE6B-B810-3348-B784-D5C262405119}" type="presOf" srcId="{92261284-C391-F14C-89B8-5ECE3F39BFC4}" destId="{836F6CA1-9891-AD49-8F4F-AA430C5500F3}" srcOrd="1" destOrd="0" presId="urn:microsoft.com/office/officeart/2008/layout/HorizontalMultiLevelHierarchy"/>
    <dgm:cxn modelId="{30337289-A993-0C40-B2EB-95E46194564D}" type="presOf" srcId="{2EFE4671-8583-3540-9262-1FC578B666F4}" destId="{3013142F-A3C7-F746-853E-2CA8B540A8DE}" srcOrd="0" destOrd="0" presId="urn:microsoft.com/office/officeart/2008/layout/HorizontalMultiLevelHierarchy"/>
    <dgm:cxn modelId="{FF443A10-D29E-F14C-8947-C79F0CC71B3F}" type="presOf" srcId="{92261284-C391-F14C-89B8-5ECE3F39BFC4}" destId="{973A71B1-22F8-3746-9783-BB442DE15816}" srcOrd="0" destOrd="0" presId="urn:microsoft.com/office/officeart/2008/layout/HorizontalMultiLevelHierarchy"/>
    <dgm:cxn modelId="{75EDA8E4-654B-0844-8A33-D185F0164D6A}" type="presOf" srcId="{2562A416-5985-E849-872E-04822FFDCFA8}" destId="{7F7CE4B2-B406-B74E-B4D3-ECD4930F427A}" srcOrd="1" destOrd="0" presId="urn:microsoft.com/office/officeart/2008/layout/HorizontalMultiLevelHierarchy"/>
    <dgm:cxn modelId="{B3A5C92E-2BB3-544A-8257-FE9F110D910A}" type="presOf" srcId="{3B28FE06-6470-4D42-B175-9618125811B1}" destId="{F0D54D65-E074-1846-BB17-24A3CDE4DB23}" srcOrd="0" destOrd="0" presId="urn:microsoft.com/office/officeart/2008/layout/HorizontalMultiLevelHierarchy"/>
    <dgm:cxn modelId="{E7C8495C-E5DF-3B45-BF7B-8C6F1FB8C4B9}" type="presOf" srcId="{BDC2CFA9-99C6-8347-9628-F8B57513FB8C}" destId="{7A2CD5A7-70D6-DE44-803D-0740544CB367}" srcOrd="1"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E2F5189D-3B50-4D49-B4BF-BB8C92C2B6C2}" type="presOf" srcId="{2562A416-5985-E849-872E-04822FFDCFA8}" destId="{86E6FD9D-3F3D-C04B-9B95-5ECF875ADDDA}" srcOrd="0" destOrd="0" presId="urn:microsoft.com/office/officeart/2008/layout/HorizontalMultiLevelHierarchy"/>
    <dgm:cxn modelId="{BDA73D19-5100-1A4D-A65C-63068BF769DB}"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1C5BE449-1C66-9845-9DDD-F47169B36A4F}" type="presOf" srcId="{A73DCD64-89DF-3E4C-9543-0D417B51464E}" destId="{F726EDD3-E670-9B47-8786-4F599884289D}" srcOrd="1" destOrd="0" presId="urn:microsoft.com/office/officeart/2008/layout/HorizontalMultiLevelHierarchy"/>
    <dgm:cxn modelId="{0F9D10A0-7E7A-5847-83F1-947DE970FB4C}" type="presOf" srcId="{DD5BF61D-B843-C744-B9A9-3312A1287EF4}" destId="{C852AF5D-E3CA-F844-B775-08DD6E6FB940}" srcOrd="0"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1132F2F1-3B9A-DE48-BF57-7B6BC27725DD}" type="presOf" srcId="{BDC2CFA9-99C6-8347-9628-F8B57513FB8C}" destId="{93180932-306E-E545-95F9-2A5635FDC9F1}" srcOrd="0" destOrd="0" presId="urn:microsoft.com/office/officeart/2008/layout/HorizontalMultiLevelHierarchy"/>
    <dgm:cxn modelId="{1524A986-9EC5-1E4D-9F30-858F26CEA2A9}" type="presParOf" srcId="{3013142F-A3C7-F746-853E-2CA8B540A8DE}" destId="{B764B132-0961-414E-B6FA-FB0C6C1C6CED}" srcOrd="0" destOrd="0" presId="urn:microsoft.com/office/officeart/2008/layout/HorizontalMultiLevelHierarchy"/>
    <dgm:cxn modelId="{C10A0600-A88C-8F4F-BC52-32CBFE3410A1}" type="presParOf" srcId="{B764B132-0961-414E-B6FA-FB0C6C1C6CED}" destId="{7111AE39-B455-7C4D-91F4-9E37E3822D07}" srcOrd="0" destOrd="0" presId="urn:microsoft.com/office/officeart/2008/layout/HorizontalMultiLevelHierarchy"/>
    <dgm:cxn modelId="{EA61379F-8549-7647-BFEE-D9892F4F1D09}" type="presParOf" srcId="{B764B132-0961-414E-B6FA-FB0C6C1C6CED}" destId="{551EC4E6-AE1D-DD43-B7C4-D7EFBEA2E636}" srcOrd="1" destOrd="0" presId="urn:microsoft.com/office/officeart/2008/layout/HorizontalMultiLevelHierarchy"/>
    <dgm:cxn modelId="{1B171D10-C6CB-E640-8CA3-DCF593A8802D}" type="presParOf" srcId="{551EC4E6-AE1D-DD43-B7C4-D7EFBEA2E636}" destId="{082A771F-69AF-7C4C-86CB-DF1CD8CB6581}" srcOrd="0" destOrd="0" presId="urn:microsoft.com/office/officeart/2008/layout/HorizontalMultiLevelHierarchy"/>
    <dgm:cxn modelId="{9747E029-A3B9-7043-BA38-AE26846A6C37}" type="presParOf" srcId="{082A771F-69AF-7C4C-86CB-DF1CD8CB6581}" destId="{F726EDD3-E670-9B47-8786-4F599884289D}" srcOrd="0" destOrd="0" presId="urn:microsoft.com/office/officeart/2008/layout/HorizontalMultiLevelHierarchy"/>
    <dgm:cxn modelId="{6E85B979-5628-2B41-9D39-F6FF4C304681}" type="presParOf" srcId="{551EC4E6-AE1D-DD43-B7C4-D7EFBEA2E636}" destId="{7B40AE63-0EA3-0747-BCE5-5F3AB0355BF2}" srcOrd="1" destOrd="0" presId="urn:microsoft.com/office/officeart/2008/layout/HorizontalMultiLevelHierarchy"/>
    <dgm:cxn modelId="{1343DBF4-F408-1F44-9942-7C68516556EE}" type="presParOf" srcId="{7B40AE63-0EA3-0747-BCE5-5F3AB0355BF2}" destId="{C852AF5D-E3CA-F844-B775-08DD6E6FB940}" srcOrd="0" destOrd="0" presId="urn:microsoft.com/office/officeart/2008/layout/HorizontalMultiLevelHierarchy"/>
    <dgm:cxn modelId="{E5563AC1-56AD-8F43-99C6-1658F7F65586}" type="presParOf" srcId="{7B40AE63-0EA3-0747-BCE5-5F3AB0355BF2}" destId="{30463D07-8E7F-3146-97CE-76CE82648742}" srcOrd="1" destOrd="0" presId="urn:microsoft.com/office/officeart/2008/layout/HorizontalMultiLevelHierarchy"/>
    <dgm:cxn modelId="{47D83D5D-22D1-AA45-BDCA-8F9FD20D9973}" type="presParOf" srcId="{551EC4E6-AE1D-DD43-B7C4-D7EFBEA2E636}" destId="{93180932-306E-E545-95F9-2A5635FDC9F1}" srcOrd="2" destOrd="0" presId="urn:microsoft.com/office/officeart/2008/layout/HorizontalMultiLevelHierarchy"/>
    <dgm:cxn modelId="{99D84849-462D-0C4C-AFDB-28331F5D3111}" type="presParOf" srcId="{93180932-306E-E545-95F9-2A5635FDC9F1}" destId="{7A2CD5A7-70D6-DE44-803D-0740544CB367}" srcOrd="0" destOrd="0" presId="urn:microsoft.com/office/officeart/2008/layout/HorizontalMultiLevelHierarchy"/>
    <dgm:cxn modelId="{AA59C846-46D5-C94F-846C-9ACEF416CA85}" type="presParOf" srcId="{551EC4E6-AE1D-DD43-B7C4-D7EFBEA2E636}" destId="{A0C9905E-6DBF-7645-94A7-C4BCDADC46B9}" srcOrd="3" destOrd="0" presId="urn:microsoft.com/office/officeart/2008/layout/HorizontalMultiLevelHierarchy"/>
    <dgm:cxn modelId="{3A97E25A-53DB-1241-ACC4-16F127C9CAC5}" type="presParOf" srcId="{A0C9905E-6DBF-7645-94A7-C4BCDADC46B9}" destId="{D3E2E567-EC04-E743-9B8C-985408EA1058}" srcOrd="0" destOrd="0" presId="urn:microsoft.com/office/officeart/2008/layout/HorizontalMultiLevelHierarchy"/>
    <dgm:cxn modelId="{56030B2B-20D0-824E-960A-A2A0A243200F}" type="presParOf" srcId="{A0C9905E-6DBF-7645-94A7-C4BCDADC46B9}" destId="{1488A531-D252-B440-B1DA-4363F37F8970}" srcOrd="1" destOrd="0" presId="urn:microsoft.com/office/officeart/2008/layout/HorizontalMultiLevelHierarchy"/>
    <dgm:cxn modelId="{EF9CF81B-D16E-D04E-86EC-27D03FE675C9}" type="presParOf" srcId="{551EC4E6-AE1D-DD43-B7C4-D7EFBEA2E636}" destId="{973A71B1-22F8-3746-9783-BB442DE15816}" srcOrd="4" destOrd="0" presId="urn:microsoft.com/office/officeart/2008/layout/HorizontalMultiLevelHierarchy"/>
    <dgm:cxn modelId="{275193EB-7072-C14D-B4A1-18A56C2A4C44}" type="presParOf" srcId="{973A71B1-22F8-3746-9783-BB442DE15816}" destId="{836F6CA1-9891-AD49-8F4F-AA430C5500F3}" srcOrd="0" destOrd="0" presId="urn:microsoft.com/office/officeart/2008/layout/HorizontalMultiLevelHierarchy"/>
    <dgm:cxn modelId="{CAD3FC78-B87F-9F40-9835-6EB5FB13FC6B}" type="presParOf" srcId="{551EC4E6-AE1D-DD43-B7C4-D7EFBEA2E636}" destId="{0557944E-0743-F84A-A194-D42B2C41780A}" srcOrd="5" destOrd="0" presId="urn:microsoft.com/office/officeart/2008/layout/HorizontalMultiLevelHierarchy"/>
    <dgm:cxn modelId="{FDABC408-448A-F046-A661-C6C9FA2D8904}" type="presParOf" srcId="{0557944E-0743-F84A-A194-D42B2C41780A}" destId="{F0D54D65-E074-1846-BB17-24A3CDE4DB23}" srcOrd="0" destOrd="0" presId="urn:microsoft.com/office/officeart/2008/layout/HorizontalMultiLevelHierarchy"/>
    <dgm:cxn modelId="{EA94F487-E87F-C349-90EE-81FD543D4C09}" type="presParOf" srcId="{0557944E-0743-F84A-A194-D42B2C41780A}" destId="{7C4CBA0A-9BC4-084E-9BF2-187FC530DF49}" srcOrd="1" destOrd="0" presId="urn:microsoft.com/office/officeart/2008/layout/HorizontalMultiLevelHierarchy"/>
    <dgm:cxn modelId="{EFCB2B87-77B4-9443-98FB-2FB177246F8E}" type="presParOf" srcId="{551EC4E6-AE1D-DD43-B7C4-D7EFBEA2E636}" destId="{86E6FD9D-3F3D-C04B-9B95-5ECF875ADDDA}" srcOrd="6" destOrd="0" presId="urn:microsoft.com/office/officeart/2008/layout/HorizontalMultiLevelHierarchy"/>
    <dgm:cxn modelId="{FF80ADB5-9137-2945-A4B7-DCD82E625AA3}" type="presParOf" srcId="{86E6FD9D-3F3D-C04B-9B95-5ECF875ADDDA}" destId="{7F7CE4B2-B406-B74E-B4D3-ECD4930F427A}" srcOrd="0" destOrd="0" presId="urn:microsoft.com/office/officeart/2008/layout/HorizontalMultiLevelHierarchy"/>
    <dgm:cxn modelId="{39505564-469E-4645-AFE5-6904614AE59B}" type="presParOf" srcId="{551EC4E6-AE1D-DD43-B7C4-D7EFBEA2E636}" destId="{33767652-5725-DF41-85F2-54B15A03A963}" srcOrd="7" destOrd="0" presId="urn:microsoft.com/office/officeart/2008/layout/HorizontalMultiLevelHierarchy"/>
    <dgm:cxn modelId="{A5FC9966-3B25-5447-9C66-A230408431EE}" type="presParOf" srcId="{33767652-5725-DF41-85F2-54B15A03A963}" destId="{D5CFE791-04E6-B742-A005-FAF93249D30D}" srcOrd="0" destOrd="0" presId="urn:microsoft.com/office/officeart/2008/layout/HorizontalMultiLevelHierarchy"/>
    <dgm:cxn modelId="{FC3EB499-88FA-3847-8165-B289BE59189E}"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solidFill>
                <a:schemeClr val="tx1"/>
              </a:solidFill>
              <a:latin typeface="Microsoft YaHei" charset="-122"/>
              <a:ea typeface="Microsoft YaHei" charset="-122"/>
              <a:cs typeface="Microsoft YaHei" charset="-122"/>
            </a:rPr>
            <a:t>11.1</a:t>
          </a:r>
          <a:r>
            <a:rPr lang="zh-CN" altLang="en-US" sz="1000" b="0" dirty="0" smtClean="0">
              <a:solidFill>
                <a:schemeClr val="tx1"/>
              </a:solidFill>
              <a:latin typeface="Microsoft YaHei" charset="-122"/>
              <a:ea typeface="Microsoft YaHei" charset="-122"/>
              <a:cs typeface="Microsoft YaHei" charset="-122"/>
            </a:rPr>
            <a:t> </a:t>
          </a:r>
          <a:r>
            <a:rPr lang="zh-CN" altLang="en-US" sz="1000" b="0" dirty="0" smtClean="0">
              <a:latin typeface="Microsoft YaHei" charset="-122"/>
              <a:ea typeface="Microsoft YaHei" charset="-122"/>
              <a:cs typeface="Microsoft YaHei" charset="-122"/>
            </a:rPr>
            <a:t>寡头垄断市场的条件及形成原因</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00" dirty="0" smtClean="0">
              <a:solidFill>
                <a:schemeClr val="tx1"/>
              </a:solidFill>
              <a:latin typeface="Microsoft YaHei" charset="-122"/>
              <a:ea typeface="Microsoft YaHei" charset="-122"/>
              <a:cs typeface="Microsoft YaHei" charset="-122"/>
            </a:rPr>
            <a:t>11.1.1</a:t>
          </a:r>
          <a:r>
            <a:rPr lang="zh-CN" altLang="en-US" sz="1000" dirty="0" smtClean="0">
              <a:solidFill>
                <a:schemeClr val="tx1"/>
              </a:solidFill>
              <a:latin typeface="Microsoft YaHei" charset="-122"/>
              <a:ea typeface="Microsoft YaHei" charset="-122"/>
              <a:cs typeface="Microsoft YaHei" charset="-122"/>
            </a:rPr>
            <a:t> 寡头垄断市场的条件</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11.1.2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寡头垄断市场的形成原因及分类</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3238" custLinFactX="-65217" custLinFactNeighborX="-100000" custLinFactNeighborY="79">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3208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3208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2C4B112E-ACF3-474A-97F0-BE3EDFB82CD5}" type="presOf" srcId="{A73DCD64-89DF-3E4C-9543-0D417B51464E}" destId="{082A771F-69AF-7C4C-86CB-DF1CD8CB6581}" srcOrd="0" destOrd="0" presId="urn:microsoft.com/office/officeart/2008/layout/HorizontalMultiLevelHierarchy"/>
    <dgm:cxn modelId="{D46CC0BE-5E82-634F-8FDB-460308000EDA}" type="presOf" srcId="{DD5BF61D-B843-C744-B9A9-3312A1287EF4}" destId="{C852AF5D-E3CA-F844-B775-08DD6E6FB940}"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347A4629-5DB1-2A4E-B832-DDB9DB4FDE96}" type="presOf" srcId="{773FD5F0-F007-F148-886B-86E72F86266E}" destId="{D3E2E567-EC04-E743-9B8C-985408EA1058}" srcOrd="0" destOrd="0" presId="urn:microsoft.com/office/officeart/2008/layout/HorizontalMultiLevelHierarchy"/>
    <dgm:cxn modelId="{3D4F362C-4FBF-6F41-A047-DC8AA15977CB}" type="presOf" srcId="{BDC2CFA9-99C6-8347-9628-F8B57513FB8C}" destId="{93180932-306E-E545-95F9-2A5635FDC9F1}" srcOrd="0" destOrd="0" presId="urn:microsoft.com/office/officeart/2008/layout/HorizontalMultiLevelHierarchy"/>
    <dgm:cxn modelId="{95A1E27C-9018-A54A-BF55-4C8A81C86A60}" type="presOf" srcId="{2EFE4671-8583-3540-9262-1FC578B666F4}" destId="{3013142F-A3C7-F746-853E-2CA8B540A8DE}" srcOrd="0" destOrd="0" presId="urn:microsoft.com/office/officeart/2008/layout/HorizontalMultiLevelHierarchy"/>
    <dgm:cxn modelId="{B2576B1C-982E-EC47-B99E-DF732CA1BC86}" type="presOf" srcId="{BDC2CFA9-99C6-8347-9628-F8B57513FB8C}" destId="{7A2CD5A7-70D6-DE44-803D-0740544CB367}" srcOrd="1" destOrd="0" presId="urn:microsoft.com/office/officeart/2008/layout/HorizontalMultiLevelHierarchy"/>
    <dgm:cxn modelId="{13B0FAF0-10F3-A847-B4CB-A46265BFDDA4}" type="presOf" srcId="{A73DCD64-89DF-3E4C-9543-0D417B51464E}" destId="{F726EDD3-E670-9B47-8786-4F599884289D}" srcOrd="1" destOrd="0" presId="urn:microsoft.com/office/officeart/2008/layout/HorizontalMultiLevelHierarchy"/>
    <dgm:cxn modelId="{A6871080-17A4-9341-9D40-D98DB2A3616F}" type="presOf" srcId="{CC08C8E7-D5AB-9C4F-A78B-4A8C57EB2D22}" destId="{7111AE39-B455-7C4D-91F4-9E37E3822D07}"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8BCB02BF-28BA-3248-8A5C-A931AB58CC7C}" type="presParOf" srcId="{3013142F-A3C7-F746-853E-2CA8B540A8DE}" destId="{B764B132-0961-414E-B6FA-FB0C6C1C6CED}" srcOrd="0" destOrd="0" presId="urn:microsoft.com/office/officeart/2008/layout/HorizontalMultiLevelHierarchy"/>
    <dgm:cxn modelId="{7267156C-8D11-B84E-AA62-C544D500C129}" type="presParOf" srcId="{B764B132-0961-414E-B6FA-FB0C6C1C6CED}" destId="{7111AE39-B455-7C4D-91F4-9E37E3822D07}" srcOrd="0" destOrd="0" presId="urn:microsoft.com/office/officeart/2008/layout/HorizontalMultiLevelHierarchy"/>
    <dgm:cxn modelId="{F48EA96C-A1AB-A640-85B0-9822D7B883D1}" type="presParOf" srcId="{B764B132-0961-414E-B6FA-FB0C6C1C6CED}" destId="{551EC4E6-AE1D-DD43-B7C4-D7EFBEA2E636}" srcOrd="1" destOrd="0" presId="urn:microsoft.com/office/officeart/2008/layout/HorizontalMultiLevelHierarchy"/>
    <dgm:cxn modelId="{7CBFA335-526A-C14E-8160-EC719FA56EDD}" type="presParOf" srcId="{551EC4E6-AE1D-DD43-B7C4-D7EFBEA2E636}" destId="{082A771F-69AF-7C4C-86CB-DF1CD8CB6581}" srcOrd="0" destOrd="0" presId="urn:microsoft.com/office/officeart/2008/layout/HorizontalMultiLevelHierarchy"/>
    <dgm:cxn modelId="{BFAC3A74-DE18-D24A-9405-7C81ED609934}" type="presParOf" srcId="{082A771F-69AF-7C4C-86CB-DF1CD8CB6581}" destId="{F726EDD3-E670-9B47-8786-4F599884289D}" srcOrd="0" destOrd="0" presId="urn:microsoft.com/office/officeart/2008/layout/HorizontalMultiLevelHierarchy"/>
    <dgm:cxn modelId="{3F115CDC-FDA5-F94D-ACBC-9F762649942A}" type="presParOf" srcId="{551EC4E6-AE1D-DD43-B7C4-D7EFBEA2E636}" destId="{7B40AE63-0EA3-0747-BCE5-5F3AB0355BF2}" srcOrd="1" destOrd="0" presId="urn:microsoft.com/office/officeart/2008/layout/HorizontalMultiLevelHierarchy"/>
    <dgm:cxn modelId="{1EDD5F05-7054-B14D-8796-1A2644D40A05}" type="presParOf" srcId="{7B40AE63-0EA3-0747-BCE5-5F3AB0355BF2}" destId="{C852AF5D-E3CA-F844-B775-08DD6E6FB940}" srcOrd="0" destOrd="0" presId="urn:microsoft.com/office/officeart/2008/layout/HorizontalMultiLevelHierarchy"/>
    <dgm:cxn modelId="{367EE41E-1D79-A943-B9DE-207B4074FEEB}" type="presParOf" srcId="{7B40AE63-0EA3-0747-BCE5-5F3AB0355BF2}" destId="{30463D07-8E7F-3146-97CE-76CE82648742}" srcOrd="1" destOrd="0" presId="urn:microsoft.com/office/officeart/2008/layout/HorizontalMultiLevelHierarchy"/>
    <dgm:cxn modelId="{672ED405-5EDC-734A-B1AE-8ADEC47F9831}" type="presParOf" srcId="{551EC4E6-AE1D-DD43-B7C4-D7EFBEA2E636}" destId="{93180932-306E-E545-95F9-2A5635FDC9F1}" srcOrd="2" destOrd="0" presId="urn:microsoft.com/office/officeart/2008/layout/HorizontalMultiLevelHierarchy"/>
    <dgm:cxn modelId="{E25BDA61-50AB-094B-B024-C5BB95A2E0A3}" type="presParOf" srcId="{93180932-306E-E545-95F9-2A5635FDC9F1}" destId="{7A2CD5A7-70D6-DE44-803D-0740544CB367}" srcOrd="0" destOrd="0" presId="urn:microsoft.com/office/officeart/2008/layout/HorizontalMultiLevelHierarchy"/>
    <dgm:cxn modelId="{80B5993D-F4E6-274B-93BA-8BAD4D3F6FFF}" type="presParOf" srcId="{551EC4E6-AE1D-DD43-B7C4-D7EFBEA2E636}" destId="{A0C9905E-6DBF-7645-94A7-C4BCDADC46B9}" srcOrd="3" destOrd="0" presId="urn:microsoft.com/office/officeart/2008/layout/HorizontalMultiLevelHierarchy"/>
    <dgm:cxn modelId="{C0619DA9-BAF4-0140-ABE1-3A8CC312A6FE}" type="presParOf" srcId="{A0C9905E-6DBF-7645-94A7-C4BCDADC46B9}" destId="{D3E2E567-EC04-E743-9B8C-985408EA1058}" srcOrd="0" destOrd="0" presId="urn:microsoft.com/office/officeart/2008/layout/HorizontalMultiLevelHierarchy"/>
    <dgm:cxn modelId="{7D5B40C0-2D99-AC45-AE66-34212EB95C4C}"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FD916668-1B60-1B44-8E1C-463389E26B5B}" type="presOf" srcId="{3B28FE06-6470-4D42-B175-9618125811B1}" destId="{F0D54D65-E074-1846-BB17-24A3CDE4DB23}" srcOrd="0" destOrd="0" presId="urn:microsoft.com/office/officeart/2008/layout/HorizontalMultiLevelHierarchy"/>
    <dgm:cxn modelId="{AD11042C-9E2F-A34A-A622-FD4D47D70805}" type="presOf" srcId="{BDC2CFA9-99C6-8347-9628-F8B57513FB8C}" destId="{7A2CD5A7-70D6-DE44-803D-0740544CB367}" srcOrd="1" destOrd="0" presId="urn:microsoft.com/office/officeart/2008/layout/HorizontalMultiLevelHierarchy"/>
    <dgm:cxn modelId="{6C9624C3-79DD-BF48-A1DD-8456A8E7ADD3}" type="presOf" srcId="{DD5BF61D-B843-C744-B9A9-3312A1287EF4}" destId="{C852AF5D-E3CA-F844-B775-08DD6E6FB940}"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6B608C3F-8EAC-CD47-8687-727673B2D620}"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323EA9F4-0699-DB42-B6FF-29B5F75C5405}" type="presOf" srcId="{BDC2CFA9-99C6-8347-9628-F8B57513FB8C}" destId="{93180932-306E-E545-95F9-2A5635FDC9F1}" srcOrd="0" destOrd="0" presId="urn:microsoft.com/office/officeart/2008/layout/HorizontalMultiLevelHierarchy"/>
    <dgm:cxn modelId="{74622926-E6DF-FB42-AE69-F346773AF830}" type="presOf" srcId="{92261284-C391-F14C-89B8-5ECE3F39BFC4}" destId="{836F6CA1-9891-AD49-8F4F-AA430C5500F3}" srcOrd="1" destOrd="0" presId="urn:microsoft.com/office/officeart/2008/layout/HorizontalMultiLevelHierarchy"/>
    <dgm:cxn modelId="{D53A7A0C-8CC5-704B-9746-BCDE1735A2B5}" type="presOf" srcId="{92261284-C391-F14C-89B8-5ECE3F39BFC4}" destId="{973A71B1-22F8-3746-9783-BB442DE15816}" srcOrd="0" destOrd="0" presId="urn:microsoft.com/office/officeart/2008/layout/HorizontalMultiLevelHierarchy"/>
    <dgm:cxn modelId="{FE20F6BF-E5F3-C341-9486-7F3EFBA74683}" type="presOf" srcId="{CC08C8E7-D5AB-9C4F-A78B-4A8C57EB2D22}" destId="{7111AE39-B455-7C4D-91F4-9E37E3822D07}"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C5DA2554-77A7-5C43-B738-3F5C475B86C2}" type="presOf" srcId="{3202DDE1-8BAA-B84C-98CA-E1193215494D}" destId="{D5CFE791-04E6-B742-A005-FAF93249D30D}"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23285473-7BDE-CE4D-85FC-233D1FC0D20F}" type="presOf" srcId="{2EFE4671-8583-3540-9262-1FC578B666F4}" destId="{3013142F-A3C7-F746-853E-2CA8B540A8DE}" srcOrd="0" destOrd="0" presId="urn:microsoft.com/office/officeart/2008/layout/HorizontalMultiLevelHierarchy"/>
    <dgm:cxn modelId="{E1992550-FCBA-5946-AAD4-9F80F87EC726}" type="presOf" srcId="{2562A416-5985-E849-872E-04822FFDCFA8}" destId="{86E6FD9D-3F3D-C04B-9B95-5ECF875ADDDA}" srcOrd="0" destOrd="0" presId="urn:microsoft.com/office/officeart/2008/layout/HorizontalMultiLevelHierarchy"/>
    <dgm:cxn modelId="{53AA25F5-0C43-7A4B-8397-3504802257C6}" type="presOf" srcId="{A73DCD64-89DF-3E4C-9543-0D417B51464E}" destId="{F726EDD3-E670-9B47-8786-4F599884289D}" srcOrd="1"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173E235E-21CC-CE41-B216-9BFE8EAF6DB1}" type="presOf" srcId="{2562A416-5985-E849-872E-04822FFDCFA8}" destId="{7F7CE4B2-B406-B74E-B4D3-ECD4930F427A}" srcOrd="1" destOrd="0" presId="urn:microsoft.com/office/officeart/2008/layout/HorizontalMultiLevelHierarchy"/>
    <dgm:cxn modelId="{2A0798EA-F9F3-4146-BCCA-84DB392736B1}" type="presOf" srcId="{A73DCD64-89DF-3E4C-9543-0D417B51464E}" destId="{082A771F-69AF-7C4C-86CB-DF1CD8CB6581}" srcOrd="0" destOrd="0" presId="urn:microsoft.com/office/officeart/2008/layout/HorizontalMultiLevelHierarchy"/>
    <dgm:cxn modelId="{C34F3C78-FD58-FC49-9A23-442D6B15C963}" type="presParOf" srcId="{3013142F-A3C7-F746-853E-2CA8B540A8DE}" destId="{B764B132-0961-414E-B6FA-FB0C6C1C6CED}" srcOrd="0" destOrd="0" presId="urn:microsoft.com/office/officeart/2008/layout/HorizontalMultiLevelHierarchy"/>
    <dgm:cxn modelId="{E005C4B4-EB6D-B743-8A91-3A1E9E29D950}" type="presParOf" srcId="{B764B132-0961-414E-B6FA-FB0C6C1C6CED}" destId="{7111AE39-B455-7C4D-91F4-9E37E3822D07}" srcOrd="0" destOrd="0" presId="urn:microsoft.com/office/officeart/2008/layout/HorizontalMultiLevelHierarchy"/>
    <dgm:cxn modelId="{526B4D6C-3757-014C-9033-ECB0839A7E6F}" type="presParOf" srcId="{B764B132-0961-414E-B6FA-FB0C6C1C6CED}" destId="{551EC4E6-AE1D-DD43-B7C4-D7EFBEA2E636}" srcOrd="1" destOrd="0" presId="urn:microsoft.com/office/officeart/2008/layout/HorizontalMultiLevelHierarchy"/>
    <dgm:cxn modelId="{CF163E50-0692-9940-9CB5-5F4B6C42F38F}" type="presParOf" srcId="{551EC4E6-AE1D-DD43-B7C4-D7EFBEA2E636}" destId="{082A771F-69AF-7C4C-86CB-DF1CD8CB6581}" srcOrd="0" destOrd="0" presId="urn:microsoft.com/office/officeart/2008/layout/HorizontalMultiLevelHierarchy"/>
    <dgm:cxn modelId="{3E7E5EDA-64E9-2445-83D9-6B3292E710BF}" type="presParOf" srcId="{082A771F-69AF-7C4C-86CB-DF1CD8CB6581}" destId="{F726EDD3-E670-9B47-8786-4F599884289D}" srcOrd="0" destOrd="0" presId="urn:microsoft.com/office/officeart/2008/layout/HorizontalMultiLevelHierarchy"/>
    <dgm:cxn modelId="{64B91C1A-DBEA-2A4C-90B4-2111CEB9B06C}" type="presParOf" srcId="{551EC4E6-AE1D-DD43-B7C4-D7EFBEA2E636}" destId="{7B40AE63-0EA3-0747-BCE5-5F3AB0355BF2}" srcOrd="1" destOrd="0" presId="urn:microsoft.com/office/officeart/2008/layout/HorizontalMultiLevelHierarchy"/>
    <dgm:cxn modelId="{C64129AE-04D8-2140-B9CC-BC24A47B1C87}" type="presParOf" srcId="{7B40AE63-0EA3-0747-BCE5-5F3AB0355BF2}" destId="{C852AF5D-E3CA-F844-B775-08DD6E6FB940}" srcOrd="0" destOrd="0" presId="urn:microsoft.com/office/officeart/2008/layout/HorizontalMultiLevelHierarchy"/>
    <dgm:cxn modelId="{74D38D8F-4226-8044-81CB-AAAA3F7FD22A}" type="presParOf" srcId="{7B40AE63-0EA3-0747-BCE5-5F3AB0355BF2}" destId="{30463D07-8E7F-3146-97CE-76CE82648742}" srcOrd="1" destOrd="0" presId="urn:microsoft.com/office/officeart/2008/layout/HorizontalMultiLevelHierarchy"/>
    <dgm:cxn modelId="{74497506-7D18-4A46-A299-07169CD55B66}" type="presParOf" srcId="{551EC4E6-AE1D-DD43-B7C4-D7EFBEA2E636}" destId="{93180932-306E-E545-95F9-2A5635FDC9F1}" srcOrd="2" destOrd="0" presId="urn:microsoft.com/office/officeart/2008/layout/HorizontalMultiLevelHierarchy"/>
    <dgm:cxn modelId="{9F128F5F-5358-2C42-8604-04B741A08332}" type="presParOf" srcId="{93180932-306E-E545-95F9-2A5635FDC9F1}" destId="{7A2CD5A7-70D6-DE44-803D-0740544CB367}" srcOrd="0" destOrd="0" presId="urn:microsoft.com/office/officeart/2008/layout/HorizontalMultiLevelHierarchy"/>
    <dgm:cxn modelId="{E7BEF166-B680-EB4E-9BFB-3DBF13B6BBB0}" type="presParOf" srcId="{551EC4E6-AE1D-DD43-B7C4-D7EFBEA2E636}" destId="{A0C9905E-6DBF-7645-94A7-C4BCDADC46B9}" srcOrd="3" destOrd="0" presId="urn:microsoft.com/office/officeart/2008/layout/HorizontalMultiLevelHierarchy"/>
    <dgm:cxn modelId="{C5001F21-758D-E74A-B301-E49F77ADD24F}" type="presParOf" srcId="{A0C9905E-6DBF-7645-94A7-C4BCDADC46B9}" destId="{D3E2E567-EC04-E743-9B8C-985408EA1058}" srcOrd="0" destOrd="0" presId="urn:microsoft.com/office/officeart/2008/layout/HorizontalMultiLevelHierarchy"/>
    <dgm:cxn modelId="{B73B38A7-077A-7F40-B4DF-FAB0502D2A9D}" type="presParOf" srcId="{A0C9905E-6DBF-7645-94A7-C4BCDADC46B9}" destId="{1488A531-D252-B440-B1DA-4363F37F8970}" srcOrd="1" destOrd="0" presId="urn:microsoft.com/office/officeart/2008/layout/HorizontalMultiLevelHierarchy"/>
    <dgm:cxn modelId="{668DCD65-2A14-1F4F-B8E3-328E36735736}" type="presParOf" srcId="{551EC4E6-AE1D-DD43-B7C4-D7EFBEA2E636}" destId="{973A71B1-22F8-3746-9783-BB442DE15816}" srcOrd="4" destOrd="0" presId="urn:microsoft.com/office/officeart/2008/layout/HorizontalMultiLevelHierarchy"/>
    <dgm:cxn modelId="{EBB1DC0A-9F75-CC43-9659-1D0B9F62908A}" type="presParOf" srcId="{973A71B1-22F8-3746-9783-BB442DE15816}" destId="{836F6CA1-9891-AD49-8F4F-AA430C5500F3}" srcOrd="0" destOrd="0" presId="urn:microsoft.com/office/officeart/2008/layout/HorizontalMultiLevelHierarchy"/>
    <dgm:cxn modelId="{DE6FD222-C077-2346-8DF2-023C85A6B728}" type="presParOf" srcId="{551EC4E6-AE1D-DD43-B7C4-D7EFBEA2E636}" destId="{0557944E-0743-F84A-A194-D42B2C41780A}" srcOrd="5" destOrd="0" presId="urn:microsoft.com/office/officeart/2008/layout/HorizontalMultiLevelHierarchy"/>
    <dgm:cxn modelId="{8D8B48B8-69D3-014E-9016-82868CCC08B7}" type="presParOf" srcId="{0557944E-0743-F84A-A194-D42B2C41780A}" destId="{F0D54D65-E074-1846-BB17-24A3CDE4DB23}" srcOrd="0" destOrd="0" presId="urn:microsoft.com/office/officeart/2008/layout/HorizontalMultiLevelHierarchy"/>
    <dgm:cxn modelId="{4DE695D7-AFB1-F548-A0E3-BF28FBAD470F}" type="presParOf" srcId="{0557944E-0743-F84A-A194-D42B2C41780A}" destId="{7C4CBA0A-9BC4-084E-9BF2-187FC530DF49}" srcOrd="1" destOrd="0" presId="urn:microsoft.com/office/officeart/2008/layout/HorizontalMultiLevelHierarchy"/>
    <dgm:cxn modelId="{AE4D7F22-A92C-9D4E-BED9-25D64AD85BB5}" type="presParOf" srcId="{551EC4E6-AE1D-DD43-B7C4-D7EFBEA2E636}" destId="{86E6FD9D-3F3D-C04B-9B95-5ECF875ADDDA}" srcOrd="6" destOrd="0" presId="urn:microsoft.com/office/officeart/2008/layout/HorizontalMultiLevelHierarchy"/>
    <dgm:cxn modelId="{5A2D83D7-9A6E-344D-8DE4-1412B93B99C0}" type="presParOf" srcId="{86E6FD9D-3F3D-C04B-9B95-5ECF875ADDDA}" destId="{7F7CE4B2-B406-B74E-B4D3-ECD4930F427A}" srcOrd="0" destOrd="0" presId="urn:microsoft.com/office/officeart/2008/layout/HorizontalMultiLevelHierarchy"/>
    <dgm:cxn modelId="{F37ED76D-8D05-2546-9A02-918B94207C05}" type="presParOf" srcId="{551EC4E6-AE1D-DD43-B7C4-D7EFBEA2E636}" destId="{33767652-5725-DF41-85F2-54B15A03A963}" srcOrd="7" destOrd="0" presId="urn:microsoft.com/office/officeart/2008/layout/HorizontalMultiLevelHierarchy"/>
    <dgm:cxn modelId="{8EE6259C-9DB0-AC4C-98F8-531DBA77700D}" type="presParOf" srcId="{33767652-5725-DF41-85F2-54B15A03A963}" destId="{D5CFE791-04E6-B742-A005-FAF93249D30D}" srcOrd="0" destOrd="0" presId="urn:microsoft.com/office/officeart/2008/layout/HorizontalMultiLevelHierarchy"/>
    <dgm:cxn modelId="{90A7984E-CDA8-AB47-AE39-8F4ECDD7FD40}"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724546B0-071D-B141-BC3F-266E7CB2035D}" srcId="{CC08C8E7-D5AB-9C4F-A78B-4A8C57EB2D22}" destId="{3202DDE1-8BAA-B84C-98CA-E1193215494D}" srcOrd="3" destOrd="0" parTransId="{2562A416-5985-E849-872E-04822FFDCFA8}" sibTransId="{D31F9BA6-100E-E049-AD58-D53F7A7E5616}"/>
    <dgm:cxn modelId="{D6FF61F4-2E70-2445-B362-FDF5936BBC6B}" srcId="{CC08C8E7-D5AB-9C4F-A78B-4A8C57EB2D22}" destId="{773FD5F0-F007-F148-886B-86E72F86266E}" srcOrd="1" destOrd="0" parTransId="{BDC2CFA9-99C6-8347-9628-F8B57513FB8C}" sibTransId="{9458031D-FD27-D841-9D56-100BE85B229D}"/>
    <dgm:cxn modelId="{E97B4F9D-AD58-B14A-B814-B4C05C2C4918}" type="presOf" srcId="{A73DCD64-89DF-3E4C-9543-0D417B51464E}" destId="{082A771F-69AF-7C4C-86CB-DF1CD8CB6581}" srcOrd="0" destOrd="0" presId="urn:microsoft.com/office/officeart/2008/layout/HorizontalMultiLevelHierarchy"/>
    <dgm:cxn modelId="{64895E0E-29D5-7840-AE04-6A0425C7188C}" type="presOf" srcId="{A73DCD64-89DF-3E4C-9543-0D417B51464E}" destId="{F726EDD3-E670-9B47-8786-4F599884289D}"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187B24A5-3C76-7244-868B-D7EECF33AEC4}" type="presOf" srcId="{2EFE4671-8583-3540-9262-1FC578B666F4}" destId="{3013142F-A3C7-F746-853E-2CA8B540A8DE}" srcOrd="0" destOrd="0" presId="urn:microsoft.com/office/officeart/2008/layout/HorizontalMultiLevelHierarchy"/>
    <dgm:cxn modelId="{079BF81B-C7D5-D645-945A-AB1ADE4D514D}" type="presOf" srcId="{2562A416-5985-E849-872E-04822FFDCFA8}" destId="{86E6FD9D-3F3D-C04B-9B95-5ECF875ADDDA}" srcOrd="0" destOrd="0" presId="urn:microsoft.com/office/officeart/2008/layout/HorizontalMultiLevelHierarchy"/>
    <dgm:cxn modelId="{D623AD7D-9B00-A64B-8B98-5AEC6673B238}" type="presOf" srcId="{BDC2CFA9-99C6-8347-9628-F8B57513FB8C}" destId="{93180932-306E-E545-95F9-2A5635FDC9F1}" srcOrd="0" destOrd="0" presId="urn:microsoft.com/office/officeart/2008/layout/HorizontalMultiLevelHierarchy"/>
    <dgm:cxn modelId="{450A38D1-D321-E946-9888-4E911A38FBFF}" type="presOf" srcId="{DD5BF61D-B843-C744-B9A9-3312A1287EF4}" destId="{C852AF5D-E3CA-F844-B775-08DD6E6FB940}" srcOrd="0" destOrd="0" presId="urn:microsoft.com/office/officeart/2008/layout/HorizontalMultiLevelHierarchy"/>
    <dgm:cxn modelId="{E4EFFFF1-8ED8-C74F-8A99-83757F38DC89}" type="presOf" srcId="{BDC2CFA9-99C6-8347-9628-F8B57513FB8C}" destId="{7A2CD5A7-70D6-DE44-803D-0740544CB367}" srcOrd="1" destOrd="0" presId="urn:microsoft.com/office/officeart/2008/layout/HorizontalMultiLevelHierarchy"/>
    <dgm:cxn modelId="{60EECAF6-34DF-1141-94FC-9A9BE48A2563}" type="presOf" srcId="{CC08C8E7-D5AB-9C4F-A78B-4A8C57EB2D22}" destId="{7111AE39-B455-7C4D-91F4-9E37E3822D07}" srcOrd="0" destOrd="0" presId="urn:microsoft.com/office/officeart/2008/layout/HorizontalMultiLevelHierarchy"/>
    <dgm:cxn modelId="{F7E42EC4-661C-744E-8F31-56ECB40AC6D8}" type="presOf" srcId="{2562A416-5985-E849-872E-04822FFDCFA8}" destId="{7F7CE4B2-B406-B74E-B4D3-ECD4930F427A}" srcOrd="1" destOrd="0" presId="urn:microsoft.com/office/officeart/2008/layout/HorizontalMultiLevelHierarchy"/>
    <dgm:cxn modelId="{49BF877B-35B1-604F-AA81-CCC04BDA3199}" type="presOf" srcId="{92261284-C391-F14C-89B8-5ECE3F39BFC4}" destId="{836F6CA1-9891-AD49-8F4F-AA430C5500F3}" srcOrd="1"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260F436F-BBFD-354F-B33F-CC9E296559FB}" type="presOf" srcId="{92261284-C391-F14C-89B8-5ECE3F39BFC4}" destId="{973A71B1-22F8-3746-9783-BB442DE15816}" srcOrd="0" destOrd="0" presId="urn:microsoft.com/office/officeart/2008/layout/HorizontalMultiLevelHierarchy"/>
    <dgm:cxn modelId="{602B5D81-5904-6740-875E-D3D7DBB0EF7E}" type="presOf" srcId="{773FD5F0-F007-F148-886B-86E72F86266E}" destId="{D3E2E567-EC04-E743-9B8C-985408EA1058}"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CFD94ED2-A88A-A740-8329-52924D7F56A2}" type="presOf" srcId="{3202DDE1-8BAA-B84C-98CA-E1193215494D}" destId="{D5CFE791-04E6-B742-A005-FAF93249D30D}" srcOrd="0" destOrd="0" presId="urn:microsoft.com/office/officeart/2008/layout/HorizontalMultiLevelHierarchy"/>
    <dgm:cxn modelId="{5829EAE8-9C3F-9441-AFD4-D3C99F0B7EDC}" type="presOf" srcId="{3B28FE06-6470-4D42-B175-9618125811B1}" destId="{F0D54D65-E074-1846-BB17-24A3CDE4DB23}" srcOrd="0" destOrd="0" presId="urn:microsoft.com/office/officeart/2008/layout/HorizontalMultiLevelHierarchy"/>
    <dgm:cxn modelId="{BF179686-F2CF-B142-AD70-5E983A5139C4}" type="presParOf" srcId="{3013142F-A3C7-F746-853E-2CA8B540A8DE}" destId="{B764B132-0961-414E-B6FA-FB0C6C1C6CED}" srcOrd="0" destOrd="0" presId="urn:microsoft.com/office/officeart/2008/layout/HorizontalMultiLevelHierarchy"/>
    <dgm:cxn modelId="{95159692-59C6-594E-9CD3-47D28429A8A1}" type="presParOf" srcId="{B764B132-0961-414E-B6FA-FB0C6C1C6CED}" destId="{7111AE39-B455-7C4D-91F4-9E37E3822D07}" srcOrd="0" destOrd="0" presId="urn:microsoft.com/office/officeart/2008/layout/HorizontalMultiLevelHierarchy"/>
    <dgm:cxn modelId="{94C7625E-F2B1-F34E-B25F-EF388A9BDB31}" type="presParOf" srcId="{B764B132-0961-414E-B6FA-FB0C6C1C6CED}" destId="{551EC4E6-AE1D-DD43-B7C4-D7EFBEA2E636}" srcOrd="1" destOrd="0" presId="urn:microsoft.com/office/officeart/2008/layout/HorizontalMultiLevelHierarchy"/>
    <dgm:cxn modelId="{D6A41CEB-D761-CC43-94E5-DC75703AE1C1}" type="presParOf" srcId="{551EC4E6-AE1D-DD43-B7C4-D7EFBEA2E636}" destId="{082A771F-69AF-7C4C-86CB-DF1CD8CB6581}" srcOrd="0" destOrd="0" presId="urn:microsoft.com/office/officeart/2008/layout/HorizontalMultiLevelHierarchy"/>
    <dgm:cxn modelId="{A07010AF-B438-D24C-89E6-DA5F1FB88F4E}" type="presParOf" srcId="{082A771F-69AF-7C4C-86CB-DF1CD8CB6581}" destId="{F726EDD3-E670-9B47-8786-4F599884289D}" srcOrd="0" destOrd="0" presId="urn:microsoft.com/office/officeart/2008/layout/HorizontalMultiLevelHierarchy"/>
    <dgm:cxn modelId="{24E86386-60CB-9C44-BFF4-35330DE5F386}" type="presParOf" srcId="{551EC4E6-AE1D-DD43-B7C4-D7EFBEA2E636}" destId="{7B40AE63-0EA3-0747-BCE5-5F3AB0355BF2}" srcOrd="1" destOrd="0" presId="urn:microsoft.com/office/officeart/2008/layout/HorizontalMultiLevelHierarchy"/>
    <dgm:cxn modelId="{C4565FE5-2390-4E41-AAAB-3300F648700C}" type="presParOf" srcId="{7B40AE63-0EA3-0747-BCE5-5F3AB0355BF2}" destId="{C852AF5D-E3CA-F844-B775-08DD6E6FB940}" srcOrd="0" destOrd="0" presId="urn:microsoft.com/office/officeart/2008/layout/HorizontalMultiLevelHierarchy"/>
    <dgm:cxn modelId="{4C286855-11E9-594F-AB29-3A9BB62BA56D}" type="presParOf" srcId="{7B40AE63-0EA3-0747-BCE5-5F3AB0355BF2}" destId="{30463D07-8E7F-3146-97CE-76CE82648742}" srcOrd="1" destOrd="0" presId="urn:microsoft.com/office/officeart/2008/layout/HorizontalMultiLevelHierarchy"/>
    <dgm:cxn modelId="{7F82C5DA-4B09-734F-9C06-7AA802CDC439}" type="presParOf" srcId="{551EC4E6-AE1D-DD43-B7C4-D7EFBEA2E636}" destId="{93180932-306E-E545-95F9-2A5635FDC9F1}" srcOrd="2" destOrd="0" presId="urn:microsoft.com/office/officeart/2008/layout/HorizontalMultiLevelHierarchy"/>
    <dgm:cxn modelId="{5DEF2BC9-F59B-964C-981A-F6286ED4F740}" type="presParOf" srcId="{93180932-306E-E545-95F9-2A5635FDC9F1}" destId="{7A2CD5A7-70D6-DE44-803D-0740544CB367}" srcOrd="0" destOrd="0" presId="urn:microsoft.com/office/officeart/2008/layout/HorizontalMultiLevelHierarchy"/>
    <dgm:cxn modelId="{9F604C0D-B015-934D-9071-2A13D9926E4F}" type="presParOf" srcId="{551EC4E6-AE1D-DD43-B7C4-D7EFBEA2E636}" destId="{A0C9905E-6DBF-7645-94A7-C4BCDADC46B9}" srcOrd="3" destOrd="0" presId="urn:microsoft.com/office/officeart/2008/layout/HorizontalMultiLevelHierarchy"/>
    <dgm:cxn modelId="{74E134F8-E5BE-8241-9C7A-F5863EF1F387}" type="presParOf" srcId="{A0C9905E-6DBF-7645-94A7-C4BCDADC46B9}" destId="{D3E2E567-EC04-E743-9B8C-985408EA1058}" srcOrd="0" destOrd="0" presId="urn:microsoft.com/office/officeart/2008/layout/HorizontalMultiLevelHierarchy"/>
    <dgm:cxn modelId="{4BBC6884-C4D1-6B4D-8529-F3A378F3FB2A}" type="presParOf" srcId="{A0C9905E-6DBF-7645-94A7-C4BCDADC46B9}" destId="{1488A531-D252-B440-B1DA-4363F37F8970}" srcOrd="1" destOrd="0" presId="urn:microsoft.com/office/officeart/2008/layout/HorizontalMultiLevelHierarchy"/>
    <dgm:cxn modelId="{A4F0B719-4E3A-CD44-852C-6008F9E6832C}" type="presParOf" srcId="{551EC4E6-AE1D-DD43-B7C4-D7EFBEA2E636}" destId="{973A71B1-22F8-3746-9783-BB442DE15816}" srcOrd="4" destOrd="0" presId="urn:microsoft.com/office/officeart/2008/layout/HorizontalMultiLevelHierarchy"/>
    <dgm:cxn modelId="{8FC9A4B6-1A72-E645-8FA8-44F85799A9FA}" type="presParOf" srcId="{973A71B1-22F8-3746-9783-BB442DE15816}" destId="{836F6CA1-9891-AD49-8F4F-AA430C5500F3}" srcOrd="0" destOrd="0" presId="urn:microsoft.com/office/officeart/2008/layout/HorizontalMultiLevelHierarchy"/>
    <dgm:cxn modelId="{B70D260F-8BA4-AA47-97AB-0920AFEB6D45}" type="presParOf" srcId="{551EC4E6-AE1D-DD43-B7C4-D7EFBEA2E636}" destId="{0557944E-0743-F84A-A194-D42B2C41780A}" srcOrd="5" destOrd="0" presId="urn:microsoft.com/office/officeart/2008/layout/HorizontalMultiLevelHierarchy"/>
    <dgm:cxn modelId="{AE5B20A6-CAA1-9046-9420-92FA893AB4B4}" type="presParOf" srcId="{0557944E-0743-F84A-A194-D42B2C41780A}" destId="{F0D54D65-E074-1846-BB17-24A3CDE4DB23}" srcOrd="0" destOrd="0" presId="urn:microsoft.com/office/officeart/2008/layout/HorizontalMultiLevelHierarchy"/>
    <dgm:cxn modelId="{46C86907-5889-C642-854A-72C22770B18F}" type="presParOf" srcId="{0557944E-0743-F84A-A194-D42B2C41780A}" destId="{7C4CBA0A-9BC4-084E-9BF2-187FC530DF49}" srcOrd="1" destOrd="0" presId="urn:microsoft.com/office/officeart/2008/layout/HorizontalMultiLevelHierarchy"/>
    <dgm:cxn modelId="{5E76AB28-52BE-2C4E-9250-8C55FEF302A3}" type="presParOf" srcId="{551EC4E6-AE1D-DD43-B7C4-D7EFBEA2E636}" destId="{86E6FD9D-3F3D-C04B-9B95-5ECF875ADDDA}" srcOrd="6" destOrd="0" presId="urn:microsoft.com/office/officeart/2008/layout/HorizontalMultiLevelHierarchy"/>
    <dgm:cxn modelId="{95752711-E23B-3847-8EE5-3E1199E76614}" type="presParOf" srcId="{86E6FD9D-3F3D-C04B-9B95-5ECF875ADDDA}" destId="{7F7CE4B2-B406-B74E-B4D3-ECD4930F427A}" srcOrd="0" destOrd="0" presId="urn:microsoft.com/office/officeart/2008/layout/HorizontalMultiLevelHierarchy"/>
    <dgm:cxn modelId="{6D324FFB-2138-D944-9AA4-829B55D9EEF6}" type="presParOf" srcId="{551EC4E6-AE1D-DD43-B7C4-D7EFBEA2E636}" destId="{33767652-5725-DF41-85F2-54B15A03A963}" srcOrd="7" destOrd="0" presId="urn:microsoft.com/office/officeart/2008/layout/HorizontalMultiLevelHierarchy"/>
    <dgm:cxn modelId="{823424C7-EC0F-AE43-BB11-8E505C391ABE}" type="presParOf" srcId="{33767652-5725-DF41-85F2-54B15A03A963}" destId="{D5CFE791-04E6-B742-A005-FAF93249D30D}" srcOrd="0" destOrd="0" presId="urn:microsoft.com/office/officeart/2008/layout/HorizontalMultiLevelHierarchy"/>
    <dgm:cxn modelId="{D16241DE-4A56-D144-9804-7CA3373F69DD}"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8F1DAEAD-35C8-FB44-BB15-28B55FD22E7F}" type="presOf" srcId="{CC08C8E7-D5AB-9C4F-A78B-4A8C57EB2D22}" destId="{7111AE39-B455-7C4D-91F4-9E37E3822D07}" srcOrd="0"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D6FF61F4-2E70-2445-B362-FDF5936BBC6B}" srcId="{CC08C8E7-D5AB-9C4F-A78B-4A8C57EB2D22}" destId="{773FD5F0-F007-F148-886B-86E72F86266E}" srcOrd="1" destOrd="0" parTransId="{BDC2CFA9-99C6-8347-9628-F8B57513FB8C}" sibTransId="{9458031D-FD27-D841-9D56-100BE85B229D}"/>
    <dgm:cxn modelId="{B7542934-409E-6048-B629-649709687631}" type="presOf" srcId="{2562A416-5985-E849-872E-04822FFDCFA8}" destId="{7F7CE4B2-B406-B74E-B4D3-ECD4930F427A}" srcOrd="1"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92310A5E-A291-4246-BA5D-144509F2EB07}" type="presOf" srcId="{92261284-C391-F14C-89B8-5ECE3F39BFC4}" destId="{836F6CA1-9891-AD49-8F4F-AA430C5500F3}" srcOrd="1" destOrd="0" presId="urn:microsoft.com/office/officeart/2008/layout/HorizontalMultiLevelHierarchy"/>
    <dgm:cxn modelId="{9C4A3143-6FC0-3B4F-8E8D-4D6943E2348F}" type="presOf" srcId="{2EFE4671-8583-3540-9262-1FC578B666F4}" destId="{3013142F-A3C7-F746-853E-2CA8B540A8DE}" srcOrd="0" destOrd="0" presId="urn:microsoft.com/office/officeart/2008/layout/HorizontalMultiLevelHierarchy"/>
    <dgm:cxn modelId="{7E7E9AD8-E35C-7440-8E11-8A0BCF5067F0}" type="presOf" srcId="{BDC2CFA9-99C6-8347-9628-F8B57513FB8C}" destId="{7A2CD5A7-70D6-DE44-803D-0740544CB367}" srcOrd="1" destOrd="0" presId="urn:microsoft.com/office/officeart/2008/layout/HorizontalMultiLevelHierarchy"/>
    <dgm:cxn modelId="{7B31D8F2-A27C-314A-A34F-2C393C3F752F}" type="presOf" srcId="{3B28FE06-6470-4D42-B175-9618125811B1}" destId="{F0D54D65-E074-1846-BB17-24A3CDE4DB23}" srcOrd="0" destOrd="0" presId="urn:microsoft.com/office/officeart/2008/layout/HorizontalMultiLevelHierarchy"/>
    <dgm:cxn modelId="{9647B964-EC60-CE45-BA21-C2B5BE0FE3F7}" type="presOf" srcId="{DD5BF61D-B843-C744-B9A9-3312A1287EF4}" destId="{C852AF5D-E3CA-F844-B775-08DD6E6FB940}" srcOrd="0" destOrd="0" presId="urn:microsoft.com/office/officeart/2008/layout/HorizontalMultiLevelHierarchy"/>
    <dgm:cxn modelId="{6CE799BA-58A7-804F-BC6D-659FB496082F}" type="presOf" srcId="{BDC2CFA9-99C6-8347-9628-F8B57513FB8C}" destId="{93180932-306E-E545-95F9-2A5635FDC9F1}" srcOrd="0" destOrd="0" presId="urn:microsoft.com/office/officeart/2008/layout/HorizontalMultiLevelHierarchy"/>
    <dgm:cxn modelId="{2BFC0A9D-9BB7-1B41-8506-78064B740942}" type="presOf" srcId="{92261284-C391-F14C-89B8-5ECE3F39BFC4}" destId="{973A71B1-22F8-3746-9783-BB442DE15816}" srcOrd="0" destOrd="0" presId="urn:microsoft.com/office/officeart/2008/layout/HorizontalMultiLevelHierarchy"/>
    <dgm:cxn modelId="{05B7CD59-6F5A-C44C-9774-9E9BED935240}" type="presOf" srcId="{773FD5F0-F007-F148-886B-86E72F86266E}" destId="{D3E2E567-EC04-E743-9B8C-985408EA1058}" srcOrd="0" destOrd="0" presId="urn:microsoft.com/office/officeart/2008/layout/HorizontalMultiLevelHierarchy"/>
    <dgm:cxn modelId="{F81F95FE-1FCF-3544-BEDA-8ED6206EFEBB}" type="presOf" srcId="{A73DCD64-89DF-3E4C-9543-0D417B51464E}" destId="{082A771F-69AF-7C4C-86CB-DF1CD8CB6581}"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D705DE48-10B5-D140-9183-193C01948337}" type="presOf" srcId="{2562A416-5985-E849-872E-04822FFDCFA8}" destId="{86E6FD9D-3F3D-C04B-9B95-5ECF875ADDDA}" srcOrd="0" destOrd="0" presId="urn:microsoft.com/office/officeart/2008/layout/HorizontalMultiLevelHierarchy"/>
    <dgm:cxn modelId="{11865265-C552-654C-A1F4-FFAFC06408B0}"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69FEBB17-BE74-6F47-B150-AF30D122D0F0}" type="presOf" srcId="{3202DDE1-8BAA-B84C-98CA-E1193215494D}" destId="{D5CFE791-04E6-B742-A005-FAF93249D30D}" srcOrd="0" destOrd="0" presId="urn:microsoft.com/office/officeart/2008/layout/HorizontalMultiLevelHierarchy"/>
    <dgm:cxn modelId="{985CF9A7-680A-714A-9E93-405179D45FC5}" type="presParOf" srcId="{3013142F-A3C7-F746-853E-2CA8B540A8DE}" destId="{B764B132-0961-414E-B6FA-FB0C6C1C6CED}" srcOrd="0" destOrd="0" presId="urn:microsoft.com/office/officeart/2008/layout/HorizontalMultiLevelHierarchy"/>
    <dgm:cxn modelId="{FC664A28-BC34-434A-8CBD-42AAC9115B6E}" type="presParOf" srcId="{B764B132-0961-414E-B6FA-FB0C6C1C6CED}" destId="{7111AE39-B455-7C4D-91F4-9E37E3822D07}" srcOrd="0" destOrd="0" presId="urn:microsoft.com/office/officeart/2008/layout/HorizontalMultiLevelHierarchy"/>
    <dgm:cxn modelId="{91859B9F-B7B7-264E-8285-E41DF12CA997}" type="presParOf" srcId="{B764B132-0961-414E-B6FA-FB0C6C1C6CED}" destId="{551EC4E6-AE1D-DD43-B7C4-D7EFBEA2E636}" srcOrd="1" destOrd="0" presId="urn:microsoft.com/office/officeart/2008/layout/HorizontalMultiLevelHierarchy"/>
    <dgm:cxn modelId="{ADD6321C-E5AA-F741-A5D9-2C8FD63B3BDF}" type="presParOf" srcId="{551EC4E6-AE1D-DD43-B7C4-D7EFBEA2E636}" destId="{082A771F-69AF-7C4C-86CB-DF1CD8CB6581}" srcOrd="0" destOrd="0" presId="urn:microsoft.com/office/officeart/2008/layout/HorizontalMultiLevelHierarchy"/>
    <dgm:cxn modelId="{74FF3110-59BB-804D-AB22-A05E449818CF}" type="presParOf" srcId="{082A771F-69AF-7C4C-86CB-DF1CD8CB6581}" destId="{F726EDD3-E670-9B47-8786-4F599884289D}" srcOrd="0" destOrd="0" presId="urn:microsoft.com/office/officeart/2008/layout/HorizontalMultiLevelHierarchy"/>
    <dgm:cxn modelId="{97E9A7F3-97A2-DA4E-AB75-9D437AC2E039}" type="presParOf" srcId="{551EC4E6-AE1D-DD43-B7C4-D7EFBEA2E636}" destId="{7B40AE63-0EA3-0747-BCE5-5F3AB0355BF2}" srcOrd="1" destOrd="0" presId="urn:microsoft.com/office/officeart/2008/layout/HorizontalMultiLevelHierarchy"/>
    <dgm:cxn modelId="{193BBFA0-182D-1F4F-9ABD-D138F4D15243}" type="presParOf" srcId="{7B40AE63-0EA3-0747-BCE5-5F3AB0355BF2}" destId="{C852AF5D-E3CA-F844-B775-08DD6E6FB940}" srcOrd="0" destOrd="0" presId="urn:microsoft.com/office/officeart/2008/layout/HorizontalMultiLevelHierarchy"/>
    <dgm:cxn modelId="{D37F084D-1A77-7E46-8509-7BC005182AC6}" type="presParOf" srcId="{7B40AE63-0EA3-0747-BCE5-5F3AB0355BF2}" destId="{30463D07-8E7F-3146-97CE-76CE82648742}" srcOrd="1" destOrd="0" presId="urn:microsoft.com/office/officeart/2008/layout/HorizontalMultiLevelHierarchy"/>
    <dgm:cxn modelId="{A4FF9D0F-2B0B-AC4C-9244-BFEDE8148E0A}" type="presParOf" srcId="{551EC4E6-AE1D-DD43-B7C4-D7EFBEA2E636}" destId="{93180932-306E-E545-95F9-2A5635FDC9F1}" srcOrd="2" destOrd="0" presId="urn:microsoft.com/office/officeart/2008/layout/HorizontalMultiLevelHierarchy"/>
    <dgm:cxn modelId="{29E70BB4-7480-8E47-A65B-A2F545743D5A}" type="presParOf" srcId="{93180932-306E-E545-95F9-2A5635FDC9F1}" destId="{7A2CD5A7-70D6-DE44-803D-0740544CB367}" srcOrd="0" destOrd="0" presId="urn:microsoft.com/office/officeart/2008/layout/HorizontalMultiLevelHierarchy"/>
    <dgm:cxn modelId="{28E98532-870C-E84B-88F1-FDA4A757AEC7}" type="presParOf" srcId="{551EC4E6-AE1D-DD43-B7C4-D7EFBEA2E636}" destId="{A0C9905E-6DBF-7645-94A7-C4BCDADC46B9}" srcOrd="3" destOrd="0" presId="urn:microsoft.com/office/officeart/2008/layout/HorizontalMultiLevelHierarchy"/>
    <dgm:cxn modelId="{E72E5AAE-ABE5-154D-8567-26C79A9A8E5D}" type="presParOf" srcId="{A0C9905E-6DBF-7645-94A7-C4BCDADC46B9}" destId="{D3E2E567-EC04-E743-9B8C-985408EA1058}" srcOrd="0" destOrd="0" presId="urn:microsoft.com/office/officeart/2008/layout/HorizontalMultiLevelHierarchy"/>
    <dgm:cxn modelId="{A295C0AD-6B4A-304C-AE7B-E8D0CA4D1F44}" type="presParOf" srcId="{A0C9905E-6DBF-7645-94A7-C4BCDADC46B9}" destId="{1488A531-D252-B440-B1DA-4363F37F8970}" srcOrd="1" destOrd="0" presId="urn:microsoft.com/office/officeart/2008/layout/HorizontalMultiLevelHierarchy"/>
    <dgm:cxn modelId="{A58AFF09-578D-C64B-98D3-E262BB6C3DE8}" type="presParOf" srcId="{551EC4E6-AE1D-DD43-B7C4-D7EFBEA2E636}" destId="{973A71B1-22F8-3746-9783-BB442DE15816}" srcOrd="4" destOrd="0" presId="urn:microsoft.com/office/officeart/2008/layout/HorizontalMultiLevelHierarchy"/>
    <dgm:cxn modelId="{26DED55D-DDCB-EE43-88B4-3F1BF3E2A788}" type="presParOf" srcId="{973A71B1-22F8-3746-9783-BB442DE15816}" destId="{836F6CA1-9891-AD49-8F4F-AA430C5500F3}" srcOrd="0" destOrd="0" presId="urn:microsoft.com/office/officeart/2008/layout/HorizontalMultiLevelHierarchy"/>
    <dgm:cxn modelId="{A23C7C06-709F-794B-A065-304003FC3BD6}" type="presParOf" srcId="{551EC4E6-AE1D-DD43-B7C4-D7EFBEA2E636}" destId="{0557944E-0743-F84A-A194-D42B2C41780A}" srcOrd="5" destOrd="0" presId="urn:microsoft.com/office/officeart/2008/layout/HorizontalMultiLevelHierarchy"/>
    <dgm:cxn modelId="{299F61C3-8195-C449-B7EE-DB3DF1C2F683}" type="presParOf" srcId="{0557944E-0743-F84A-A194-D42B2C41780A}" destId="{F0D54D65-E074-1846-BB17-24A3CDE4DB23}" srcOrd="0" destOrd="0" presId="urn:microsoft.com/office/officeart/2008/layout/HorizontalMultiLevelHierarchy"/>
    <dgm:cxn modelId="{3A1F65AC-CDD7-AB4A-9D57-A060F18150A6}" type="presParOf" srcId="{0557944E-0743-F84A-A194-D42B2C41780A}" destId="{7C4CBA0A-9BC4-084E-9BF2-187FC530DF49}" srcOrd="1" destOrd="0" presId="urn:microsoft.com/office/officeart/2008/layout/HorizontalMultiLevelHierarchy"/>
    <dgm:cxn modelId="{A9837994-02AB-B245-A235-A083D68190D0}" type="presParOf" srcId="{551EC4E6-AE1D-DD43-B7C4-D7EFBEA2E636}" destId="{86E6FD9D-3F3D-C04B-9B95-5ECF875ADDDA}" srcOrd="6" destOrd="0" presId="urn:microsoft.com/office/officeart/2008/layout/HorizontalMultiLevelHierarchy"/>
    <dgm:cxn modelId="{145CBB06-1267-CC42-A54F-CDB798E4F6DE}" type="presParOf" srcId="{86E6FD9D-3F3D-C04B-9B95-5ECF875ADDDA}" destId="{7F7CE4B2-B406-B74E-B4D3-ECD4930F427A}" srcOrd="0" destOrd="0" presId="urn:microsoft.com/office/officeart/2008/layout/HorizontalMultiLevelHierarchy"/>
    <dgm:cxn modelId="{326F6180-3EEF-DC48-8C3B-101CCFEAA34B}" type="presParOf" srcId="{551EC4E6-AE1D-DD43-B7C4-D7EFBEA2E636}" destId="{33767652-5725-DF41-85F2-54B15A03A963}" srcOrd="7" destOrd="0" presId="urn:microsoft.com/office/officeart/2008/layout/HorizontalMultiLevelHierarchy"/>
    <dgm:cxn modelId="{82496970-EFA3-5E4B-BE3C-2C287A05EE51}" type="presParOf" srcId="{33767652-5725-DF41-85F2-54B15A03A963}" destId="{D5CFE791-04E6-B742-A005-FAF93249D30D}" srcOrd="0" destOrd="0" presId="urn:microsoft.com/office/officeart/2008/layout/HorizontalMultiLevelHierarchy"/>
    <dgm:cxn modelId="{EC0FABEA-10FC-C64A-83A2-4069335519E3}"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724546B0-071D-B141-BC3F-266E7CB2035D}" srcId="{CC08C8E7-D5AB-9C4F-A78B-4A8C57EB2D22}" destId="{3202DDE1-8BAA-B84C-98CA-E1193215494D}" srcOrd="3" destOrd="0" parTransId="{2562A416-5985-E849-872E-04822FFDCFA8}" sibTransId="{D31F9BA6-100E-E049-AD58-D53F7A7E5616}"/>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5924191F-EBA2-424A-A74A-C3475E91313D}" type="presOf" srcId="{3B28FE06-6470-4D42-B175-9618125811B1}" destId="{F0D54D65-E074-1846-BB17-24A3CDE4DB23}" srcOrd="0" destOrd="0" presId="urn:microsoft.com/office/officeart/2008/layout/HorizontalMultiLevelHierarchy"/>
    <dgm:cxn modelId="{F7AE5153-98BE-994C-9BFB-B00125AFBFE1}" type="presOf" srcId="{92261284-C391-F14C-89B8-5ECE3F39BFC4}" destId="{973A71B1-22F8-3746-9783-BB442DE15816}" srcOrd="0" destOrd="0" presId="urn:microsoft.com/office/officeart/2008/layout/HorizontalMultiLevelHierarchy"/>
    <dgm:cxn modelId="{71C0F076-74AB-2C46-B825-D3D72EB697C7}" type="presOf" srcId="{3202DDE1-8BAA-B84C-98CA-E1193215494D}" destId="{D5CFE791-04E6-B742-A005-FAF93249D30D}" srcOrd="0" destOrd="0" presId="urn:microsoft.com/office/officeart/2008/layout/HorizontalMultiLevelHierarchy"/>
    <dgm:cxn modelId="{92645D9B-4229-9F48-835D-9BE7C25C9A24}" type="presOf" srcId="{CC08C8E7-D5AB-9C4F-A78B-4A8C57EB2D22}" destId="{7111AE39-B455-7C4D-91F4-9E37E3822D07}" srcOrd="0" destOrd="0" presId="urn:microsoft.com/office/officeart/2008/layout/HorizontalMultiLevelHierarchy"/>
    <dgm:cxn modelId="{96FDEF29-D670-8A44-A38F-8195BB9142DE}" type="presOf" srcId="{92261284-C391-F14C-89B8-5ECE3F39BFC4}" destId="{836F6CA1-9891-AD49-8F4F-AA430C5500F3}" srcOrd="1" destOrd="0" presId="urn:microsoft.com/office/officeart/2008/layout/HorizontalMultiLevelHierarchy"/>
    <dgm:cxn modelId="{2AA728C7-2B07-B44F-A105-D8216AD3EC6B}" type="presOf" srcId="{BDC2CFA9-99C6-8347-9628-F8B57513FB8C}" destId="{93180932-306E-E545-95F9-2A5635FDC9F1}" srcOrd="0" destOrd="0" presId="urn:microsoft.com/office/officeart/2008/layout/HorizontalMultiLevelHierarchy"/>
    <dgm:cxn modelId="{51472826-874D-A049-A8C6-9073454B28EA}" type="presOf" srcId="{A73DCD64-89DF-3E4C-9543-0D417B51464E}" destId="{082A771F-69AF-7C4C-86CB-DF1CD8CB6581}" srcOrd="0" destOrd="0" presId="urn:microsoft.com/office/officeart/2008/layout/HorizontalMultiLevelHierarchy"/>
    <dgm:cxn modelId="{84ED5557-8324-F54F-8C2E-3912B0F345D0}" type="presOf" srcId="{2562A416-5985-E849-872E-04822FFDCFA8}" destId="{86E6FD9D-3F3D-C04B-9B95-5ECF875ADDDA}" srcOrd="0" destOrd="0" presId="urn:microsoft.com/office/officeart/2008/layout/HorizontalMultiLevelHierarchy"/>
    <dgm:cxn modelId="{1CCBE8A3-8F6D-FC46-A9E0-13CC433B2A56}" type="presOf" srcId="{2562A416-5985-E849-872E-04822FFDCFA8}" destId="{7F7CE4B2-B406-B74E-B4D3-ECD4930F427A}" srcOrd="1" destOrd="0" presId="urn:microsoft.com/office/officeart/2008/layout/HorizontalMultiLevelHierarchy"/>
    <dgm:cxn modelId="{67CA391F-59F9-1F43-985B-0CB78077199D}" type="presOf" srcId="{BDC2CFA9-99C6-8347-9628-F8B57513FB8C}" destId="{7A2CD5A7-70D6-DE44-803D-0740544CB367}" srcOrd="1" destOrd="0" presId="urn:microsoft.com/office/officeart/2008/layout/HorizontalMultiLevelHierarchy"/>
    <dgm:cxn modelId="{DF20532E-2581-7543-8263-92A54C466CFF}" type="presOf" srcId="{DD5BF61D-B843-C744-B9A9-3312A1287EF4}" destId="{C852AF5D-E3CA-F844-B775-08DD6E6FB940}" srcOrd="0" destOrd="0" presId="urn:microsoft.com/office/officeart/2008/layout/HorizontalMultiLevelHierarchy"/>
    <dgm:cxn modelId="{6DCAF03C-96BC-5943-9423-14EBEA67582A}" type="presOf" srcId="{2EFE4671-8583-3540-9262-1FC578B666F4}" destId="{3013142F-A3C7-F746-853E-2CA8B540A8DE}"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9B379C23-4EB9-594A-A5D9-0089FAB84301}"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2A3929A-B057-7B4C-87E0-6A8B2089E33F}" type="presOf" srcId="{773FD5F0-F007-F148-886B-86E72F86266E}" destId="{D3E2E567-EC04-E743-9B8C-985408EA1058}" srcOrd="0" destOrd="0" presId="urn:microsoft.com/office/officeart/2008/layout/HorizontalMultiLevelHierarchy"/>
    <dgm:cxn modelId="{2BFA4A27-6B09-9445-8366-AA50B2D917DC}" type="presParOf" srcId="{3013142F-A3C7-F746-853E-2CA8B540A8DE}" destId="{B764B132-0961-414E-B6FA-FB0C6C1C6CED}" srcOrd="0" destOrd="0" presId="urn:microsoft.com/office/officeart/2008/layout/HorizontalMultiLevelHierarchy"/>
    <dgm:cxn modelId="{275269DF-4387-6C41-AB57-07E5DC0F3F92}" type="presParOf" srcId="{B764B132-0961-414E-B6FA-FB0C6C1C6CED}" destId="{7111AE39-B455-7C4D-91F4-9E37E3822D07}" srcOrd="0" destOrd="0" presId="urn:microsoft.com/office/officeart/2008/layout/HorizontalMultiLevelHierarchy"/>
    <dgm:cxn modelId="{1EE9EF48-0976-6040-9183-30EFB796D546}" type="presParOf" srcId="{B764B132-0961-414E-B6FA-FB0C6C1C6CED}" destId="{551EC4E6-AE1D-DD43-B7C4-D7EFBEA2E636}" srcOrd="1" destOrd="0" presId="urn:microsoft.com/office/officeart/2008/layout/HorizontalMultiLevelHierarchy"/>
    <dgm:cxn modelId="{9B67770E-09E3-444A-8F09-654DF5D9579F}" type="presParOf" srcId="{551EC4E6-AE1D-DD43-B7C4-D7EFBEA2E636}" destId="{082A771F-69AF-7C4C-86CB-DF1CD8CB6581}" srcOrd="0" destOrd="0" presId="urn:microsoft.com/office/officeart/2008/layout/HorizontalMultiLevelHierarchy"/>
    <dgm:cxn modelId="{E9A9F200-823C-A649-BF04-476CE546EABD}" type="presParOf" srcId="{082A771F-69AF-7C4C-86CB-DF1CD8CB6581}" destId="{F726EDD3-E670-9B47-8786-4F599884289D}" srcOrd="0" destOrd="0" presId="urn:microsoft.com/office/officeart/2008/layout/HorizontalMultiLevelHierarchy"/>
    <dgm:cxn modelId="{BA199461-4EA0-E841-8DB5-22A27428B1D0}" type="presParOf" srcId="{551EC4E6-AE1D-DD43-B7C4-D7EFBEA2E636}" destId="{7B40AE63-0EA3-0747-BCE5-5F3AB0355BF2}" srcOrd="1" destOrd="0" presId="urn:microsoft.com/office/officeart/2008/layout/HorizontalMultiLevelHierarchy"/>
    <dgm:cxn modelId="{07230D82-2DCE-FC44-BAF1-37038DE7F70A}" type="presParOf" srcId="{7B40AE63-0EA3-0747-BCE5-5F3AB0355BF2}" destId="{C852AF5D-E3CA-F844-B775-08DD6E6FB940}" srcOrd="0" destOrd="0" presId="urn:microsoft.com/office/officeart/2008/layout/HorizontalMultiLevelHierarchy"/>
    <dgm:cxn modelId="{D5E4D929-BF8C-BA45-8DEA-410CCE84BCBE}" type="presParOf" srcId="{7B40AE63-0EA3-0747-BCE5-5F3AB0355BF2}" destId="{30463D07-8E7F-3146-97CE-76CE82648742}" srcOrd="1" destOrd="0" presId="urn:microsoft.com/office/officeart/2008/layout/HorizontalMultiLevelHierarchy"/>
    <dgm:cxn modelId="{8B86ED06-D341-B445-8312-17EBCA088A34}" type="presParOf" srcId="{551EC4E6-AE1D-DD43-B7C4-D7EFBEA2E636}" destId="{93180932-306E-E545-95F9-2A5635FDC9F1}" srcOrd="2" destOrd="0" presId="urn:microsoft.com/office/officeart/2008/layout/HorizontalMultiLevelHierarchy"/>
    <dgm:cxn modelId="{811EEE6E-C8C6-EB4D-9B7E-CCCCE3F424EC}" type="presParOf" srcId="{93180932-306E-E545-95F9-2A5635FDC9F1}" destId="{7A2CD5A7-70D6-DE44-803D-0740544CB367}" srcOrd="0" destOrd="0" presId="urn:microsoft.com/office/officeart/2008/layout/HorizontalMultiLevelHierarchy"/>
    <dgm:cxn modelId="{B77C4BC7-8D43-3743-8344-16368C456530}" type="presParOf" srcId="{551EC4E6-AE1D-DD43-B7C4-D7EFBEA2E636}" destId="{A0C9905E-6DBF-7645-94A7-C4BCDADC46B9}" srcOrd="3" destOrd="0" presId="urn:microsoft.com/office/officeart/2008/layout/HorizontalMultiLevelHierarchy"/>
    <dgm:cxn modelId="{E6EC4D81-8F35-234E-B1F1-888AC8CA4B56}" type="presParOf" srcId="{A0C9905E-6DBF-7645-94A7-C4BCDADC46B9}" destId="{D3E2E567-EC04-E743-9B8C-985408EA1058}" srcOrd="0" destOrd="0" presId="urn:microsoft.com/office/officeart/2008/layout/HorizontalMultiLevelHierarchy"/>
    <dgm:cxn modelId="{E2AF1A48-B5E7-A44E-99DE-5DBB8C0A93CC}" type="presParOf" srcId="{A0C9905E-6DBF-7645-94A7-C4BCDADC46B9}" destId="{1488A531-D252-B440-B1DA-4363F37F8970}" srcOrd="1" destOrd="0" presId="urn:microsoft.com/office/officeart/2008/layout/HorizontalMultiLevelHierarchy"/>
    <dgm:cxn modelId="{7E90078C-FBFA-A840-BA9C-D09681FB1431}" type="presParOf" srcId="{551EC4E6-AE1D-DD43-B7C4-D7EFBEA2E636}" destId="{973A71B1-22F8-3746-9783-BB442DE15816}" srcOrd="4" destOrd="0" presId="urn:microsoft.com/office/officeart/2008/layout/HorizontalMultiLevelHierarchy"/>
    <dgm:cxn modelId="{50B34A30-AE00-D94F-94AB-7E2B35A19CD6}" type="presParOf" srcId="{973A71B1-22F8-3746-9783-BB442DE15816}" destId="{836F6CA1-9891-AD49-8F4F-AA430C5500F3}" srcOrd="0" destOrd="0" presId="urn:microsoft.com/office/officeart/2008/layout/HorizontalMultiLevelHierarchy"/>
    <dgm:cxn modelId="{69E7F236-20D3-5C4C-8FBA-3A762211C4B4}" type="presParOf" srcId="{551EC4E6-AE1D-DD43-B7C4-D7EFBEA2E636}" destId="{0557944E-0743-F84A-A194-D42B2C41780A}" srcOrd="5" destOrd="0" presId="urn:microsoft.com/office/officeart/2008/layout/HorizontalMultiLevelHierarchy"/>
    <dgm:cxn modelId="{045F2408-0EA5-574B-B197-5AA2B29DD778}" type="presParOf" srcId="{0557944E-0743-F84A-A194-D42B2C41780A}" destId="{F0D54D65-E074-1846-BB17-24A3CDE4DB23}" srcOrd="0" destOrd="0" presId="urn:microsoft.com/office/officeart/2008/layout/HorizontalMultiLevelHierarchy"/>
    <dgm:cxn modelId="{1C507444-0020-4C44-ABE0-9C855B7B6093}" type="presParOf" srcId="{0557944E-0743-F84A-A194-D42B2C41780A}" destId="{7C4CBA0A-9BC4-084E-9BF2-187FC530DF49}" srcOrd="1" destOrd="0" presId="urn:microsoft.com/office/officeart/2008/layout/HorizontalMultiLevelHierarchy"/>
    <dgm:cxn modelId="{F50FB884-5134-9F4C-9752-BC6E94C02560}" type="presParOf" srcId="{551EC4E6-AE1D-DD43-B7C4-D7EFBEA2E636}" destId="{86E6FD9D-3F3D-C04B-9B95-5ECF875ADDDA}" srcOrd="6" destOrd="0" presId="urn:microsoft.com/office/officeart/2008/layout/HorizontalMultiLevelHierarchy"/>
    <dgm:cxn modelId="{B41A7E2A-A90C-2F4A-954B-DAE423D7105B}" type="presParOf" srcId="{86E6FD9D-3F3D-C04B-9B95-5ECF875ADDDA}" destId="{7F7CE4B2-B406-B74E-B4D3-ECD4930F427A}" srcOrd="0" destOrd="0" presId="urn:microsoft.com/office/officeart/2008/layout/HorizontalMultiLevelHierarchy"/>
    <dgm:cxn modelId="{EBB2302C-F031-E549-9D4A-C195804814FB}" type="presParOf" srcId="{551EC4E6-AE1D-DD43-B7C4-D7EFBEA2E636}" destId="{33767652-5725-DF41-85F2-54B15A03A963}" srcOrd="7" destOrd="0" presId="urn:microsoft.com/office/officeart/2008/layout/HorizontalMultiLevelHierarchy"/>
    <dgm:cxn modelId="{94AA457E-66F7-EE4B-98D7-178E6A5EBCAC}" type="presParOf" srcId="{33767652-5725-DF41-85F2-54B15A03A963}" destId="{D5CFE791-04E6-B742-A005-FAF93249D30D}" srcOrd="0" destOrd="0" presId="urn:microsoft.com/office/officeart/2008/layout/HorizontalMultiLevelHierarchy"/>
    <dgm:cxn modelId="{2BE63B0E-0C1D-3443-A776-D1FE31034308}"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0F96E657-0478-744F-B7CD-78D33FBDD075}" type="presOf" srcId="{BDC2CFA9-99C6-8347-9628-F8B57513FB8C}" destId="{93180932-306E-E545-95F9-2A5635FDC9F1}"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362F8FB6-1C6A-2F43-A8B0-21FBA9280E43}" type="presOf" srcId="{DD5BF61D-B843-C744-B9A9-3312A1287EF4}" destId="{C852AF5D-E3CA-F844-B775-08DD6E6FB940}" srcOrd="0" destOrd="0" presId="urn:microsoft.com/office/officeart/2008/layout/HorizontalMultiLevelHierarchy"/>
    <dgm:cxn modelId="{7A0D405E-7E21-6A4E-AC62-6456A6251357}" type="presOf" srcId="{773FD5F0-F007-F148-886B-86E72F86266E}" destId="{D3E2E567-EC04-E743-9B8C-985408EA1058}" srcOrd="0" destOrd="0" presId="urn:microsoft.com/office/officeart/2008/layout/HorizontalMultiLevelHierarchy"/>
    <dgm:cxn modelId="{C65F22D2-E620-6046-9CB7-73DA55B741EC}" type="presOf" srcId="{BDC2CFA9-99C6-8347-9628-F8B57513FB8C}" destId="{7A2CD5A7-70D6-DE44-803D-0740544CB367}" srcOrd="1" destOrd="0" presId="urn:microsoft.com/office/officeart/2008/layout/HorizontalMultiLevelHierarchy"/>
    <dgm:cxn modelId="{4B7EA9F5-74ED-E646-BC29-FD0E42961CA1}" type="presOf" srcId="{2EFE4671-8583-3540-9262-1FC578B666F4}" destId="{3013142F-A3C7-F746-853E-2CA8B540A8DE}" srcOrd="0" destOrd="0" presId="urn:microsoft.com/office/officeart/2008/layout/HorizontalMultiLevelHierarchy"/>
    <dgm:cxn modelId="{71FCDF64-4FC5-DB4E-A98F-71ED11287883}" type="presOf" srcId="{2562A416-5985-E849-872E-04822FFDCFA8}" destId="{86E6FD9D-3F3D-C04B-9B95-5ECF875ADDDA}" srcOrd="0" destOrd="0" presId="urn:microsoft.com/office/officeart/2008/layout/HorizontalMultiLevelHierarchy"/>
    <dgm:cxn modelId="{D4A8ADF1-552C-0144-A907-07200117340C}" type="presOf" srcId="{CC08C8E7-D5AB-9C4F-A78B-4A8C57EB2D22}" destId="{7111AE39-B455-7C4D-91F4-9E37E3822D07}" srcOrd="0" destOrd="0" presId="urn:microsoft.com/office/officeart/2008/layout/HorizontalMultiLevelHierarchy"/>
    <dgm:cxn modelId="{CDDE578B-79E8-5B4F-A8C0-557BFEF4E799}" type="presOf" srcId="{A73DCD64-89DF-3E4C-9543-0D417B51464E}" destId="{082A771F-69AF-7C4C-86CB-DF1CD8CB6581}" srcOrd="0" destOrd="0" presId="urn:microsoft.com/office/officeart/2008/layout/HorizontalMultiLevelHierarchy"/>
    <dgm:cxn modelId="{960A9F18-B375-2A47-8729-73E55C49F3FE}" type="presOf" srcId="{92261284-C391-F14C-89B8-5ECE3F39BFC4}" destId="{973A71B1-22F8-3746-9783-BB442DE15816}" srcOrd="0" destOrd="0" presId="urn:microsoft.com/office/officeart/2008/layout/HorizontalMultiLevelHierarchy"/>
    <dgm:cxn modelId="{64280F9A-6BEB-D14A-AE97-033C5678DD0B}" type="presOf" srcId="{A73DCD64-89DF-3E4C-9543-0D417B51464E}" destId="{F726EDD3-E670-9B47-8786-4F599884289D}" srcOrd="1"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724C0B7D-0B25-AB4C-886E-CB53B123836D}" type="presOf" srcId="{2562A416-5985-E849-872E-04822FFDCFA8}" destId="{7F7CE4B2-B406-B74E-B4D3-ECD4930F427A}" srcOrd="1"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85920C34-B2C4-7945-8F5E-6D58CF68054F}" type="presOf" srcId="{92261284-C391-F14C-89B8-5ECE3F39BFC4}" destId="{836F6CA1-9891-AD49-8F4F-AA430C5500F3}" srcOrd="1" destOrd="0" presId="urn:microsoft.com/office/officeart/2008/layout/HorizontalMultiLevelHierarchy"/>
    <dgm:cxn modelId="{AC5D0A60-25D3-044C-9008-5282C6872F2C}" type="presOf" srcId="{3B28FE06-6470-4D42-B175-9618125811B1}" destId="{F0D54D65-E074-1846-BB17-24A3CDE4DB23}" srcOrd="0"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4405A487-665A-9849-8E69-9FA6B91153AA}" type="presOf" srcId="{3202DDE1-8BAA-B84C-98CA-E1193215494D}" destId="{D5CFE791-04E6-B742-A005-FAF93249D30D}" srcOrd="0" destOrd="0" presId="urn:microsoft.com/office/officeart/2008/layout/HorizontalMultiLevelHierarchy"/>
    <dgm:cxn modelId="{F63AD0CD-2E99-C34B-B69B-17CC037ED9F6}" type="presParOf" srcId="{3013142F-A3C7-F746-853E-2CA8B540A8DE}" destId="{B764B132-0961-414E-B6FA-FB0C6C1C6CED}" srcOrd="0" destOrd="0" presId="urn:microsoft.com/office/officeart/2008/layout/HorizontalMultiLevelHierarchy"/>
    <dgm:cxn modelId="{3800A645-4C69-7442-938D-6C8F7E777D72}" type="presParOf" srcId="{B764B132-0961-414E-B6FA-FB0C6C1C6CED}" destId="{7111AE39-B455-7C4D-91F4-9E37E3822D07}" srcOrd="0" destOrd="0" presId="urn:microsoft.com/office/officeart/2008/layout/HorizontalMultiLevelHierarchy"/>
    <dgm:cxn modelId="{CCB1C839-21E5-7845-A369-187B3C51F019}" type="presParOf" srcId="{B764B132-0961-414E-B6FA-FB0C6C1C6CED}" destId="{551EC4E6-AE1D-DD43-B7C4-D7EFBEA2E636}" srcOrd="1" destOrd="0" presId="urn:microsoft.com/office/officeart/2008/layout/HorizontalMultiLevelHierarchy"/>
    <dgm:cxn modelId="{32846E87-C1FD-BA49-B28D-C59A32B63C53}" type="presParOf" srcId="{551EC4E6-AE1D-DD43-B7C4-D7EFBEA2E636}" destId="{082A771F-69AF-7C4C-86CB-DF1CD8CB6581}" srcOrd="0" destOrd="0" presId="urn:microsoft.com/office/officeart/2008/layout/HorizontalMultiLevelHierarchy"/>
    <dgm:cxn modelId="{D147FCA2-9FF1-5248-BBF0-2C78252497B2}" type="presParOf" srcId="{082A771F-69AF-7C4C-86CB-DF1CD8CB6581}" destId="{F726EDD3-E670-9B47-8786-4F599884289D}" srcOrd="0" destOrd="0" presId="urn:microsoft.com/office/officeart/2008/layout/HorizontalMultiLevelHierarchy"/>
    <dgm:cxn modelId="{9784D38C-3947-1944-BD62-1593905B3E99}" type="presParOf" srcId="{551EC4E6-AE1D-DD43-B7C4-D7EFBEA2E636}" destId="{7B40AE63-0EA3-0747-BCE5-5F3AB0355BF2}" srcOrd="1" destOrd="0" presId="urn:microsoft.com/office/officeart/2008/layout/HorizontalMultiLevelHierarchy"/>
    <dgm:cxn modelId="{8515AE6F-6358-A84D-8AF8-AA90003A9B53}" type="presParOf" srcId="{7B40AE63-0EA3-0747-BCE5-5F3AB0355BF2}" destId="{C852AF5D-E3CA-F844-B775-08DD6E6FB940}" srcOrd="0" destOrd="0" presId="urn:microsoft.com/office/officeart/2008/layout/HorizontalMultiLevelHierarchy"/>
    <dgm:cxn modelId="{28C1A539-630A-B248-85D1-65B49C0E79FC}" type="presParOf" srcId="{7B40AE63-0EA3-0747-BCE5-5F3AB0355BF2}" destId="{30463D07-8E7F-3146-97CE-76CE82648742}" srcOrd="1" destOrd="0" presId="urn:microsoft.com/office/officeart/2008/layout/HorizontalMultiLevelHierarchy"/>
    <dgm:cxn modelId="{0CFC1832-798B-7B4C-A8A3-BDC1BF2379C7}" type="presParOf" srcId="{551EC4E6-AE1D-DD43-B7C4-D7EFBEA2E636}" destId="{93180932-306E-E545-95F9-2A5635FDC9F1}" srcOrd="2" destOrd="0" presId="urn:microsoft.com/office/officeart/2008/layout/HorizontalMultiLevelHierarchy"/>
    <dgm:cxn modelId="{2CE1F4BA-E281-CD44-BC9E-1ED00819D338}" type="presParOf" srcId="{93180932-306E-E545-95F9-2A5635FDC9F1}" destId="{7A2CD5A7-70D6-DE44-803D-0740544CB367}" srcOrd="0" destOrd="0" presId="urn:microsoft.com/office/officeart/2008/layout/HorizontalMultiLevelHierarchy"/>
    <dgm:cxn modelId="{ABCB4AD1-B12D-9A41-9F42-44078924B1AE}" type="presParOf" srcId="{551EC4E6-AE1D-DD43-B7C4-D7EFBEA2E636}" destId="{A0C9905E-6DBF-7645-94A7-C4BCDADC46B9}" srcOrd="3" destOrd="0" presId="urn:microsoft.com/office/officeart/2008/layout/HorizontalMultiLevelHierarchy"/>
    <dgm:cxn modelId="{AE7BADC8-ABEA-2A45-9177-A41A1C669A47}" type="presParOf" srcId="{A0C9905E-6DBF-7645-94A7-C4BCDADC46B9}" destId="{D3E2E567-EC04-E743-9B8C-985408EA1058}" srcOrd="0" destOrd="0" presId="urn:microsoft.com/office/officeart/2008/layout/HorizontalMultiLevelHierarchy"/>
    <dgm:cxn modelId="{BFEDCA9D-A2ED-AF4D-9386-F857C63B9E53}" type="presParOf" srcId="{A0C9905E-6DBF-7645-94A7-C4BCDADC46B9}" destId="{1488A531-D252-B440-B1DA-4363F37F8970}" srcOrd="1" destOrd="0" presId="urn:microsoft.com/office/officeart/2008/layout/HorizontalMultiLevelHierarchy"/>
    <dgm:cxn modelId="{FEE5B57E-80C7-6F48-A210-2A8098372AFD}" type="presParOf" srcId="{551EC4E6-AE1D-DD43-B7C4-D7EFBEA2E636}" destId="{973A71B1-22F8-3746-9783-BB442DE15816}" srcOrd="4" destOrd="0" presId="urn:microsoft.com/office/officeart/2008/layout/HorizontalMultiLevelHierarchy"/>
    <dgm:cxn modelId="{110256F8-5676-ED44-809B-B04D749EC6CF}" type="presParOf" srcId="{973A71B1-22F8-3746-9783-BB442DE15816}" destId="{836F6CA1-9891-AD49-8F4F-AA430C5500F3}" srcOrd="0" destOrd="0" presId="urn:microsoft.com/office/officeart/2008/layout/HorizontalMultiLevelHierarchy"/>
    <dgm:cxn modelId="{9A83A522-5DA2-DB46-B61B-4D0E79C9C4ED}" type="presParOf" srcId="{551EC4E6-AE1D-DD43-B7C4-D7EFBEA2E636}" destId="{0557944E-0743-F84A-A194-D42B2C41780A}" srcOrd="5" destOrd="0" presId="urn:microsoft.com/office/officeart/2008/layout/HorizontalMultiLevelHierarchy"/>
    <dgm:cxn modelId="{D9D25EE8-D3C6-7A4B-B904-9F2ABE593B7D}" type="presParOf" srcId="{0557944E-0743-F84A-A194-D42B2C41780A}" destId="{F0D54D65-E074-1846-BB17-24A3CDE4DB23}" srcOrd="0" destOrd="0" presId="urn:microsoft.com/office/officeart/2008/layout/HorizontalMultiLevelHierarchy"/>
    <dgm:cxn modelId="{034D72EB-2EE4-1549-9134-4B2C05D93AE3}" type="presParOf" srcId="{0557944E-0743-F84A-A194-D42B2C41780A}" destId="{7C4CBA0A-9BC4-084E-9BF2-187FC530DF49}" srcOrd="1" destOrd="0" presId="urn:microsoft.com/office/officeart/2008/layout/HorizontalMultiLevelHierarchy"/>
    <dgm:cxn modelId="{ABACB919-4769-AB47-A83E-2C3C0D207317}" type="presParOf" srcId="{551EC4E6-AE1D-DD43-B7C4-D7EFBEA2E636}" destId="{86E6FD9D-3F3D-C04B-9B95-5ECF875ADDDA}" srcOrd="6" destOrd="0" presId="urn:microsoft.com/office/officeart/2008/layout/HorizontalMultiLevelHierarchy"/>
    <dgm:cxn modelId="{7942C338-E350-CF42-A9FF-FF51E93DBD89}" type="presParOf" srcId="{86E6FD9D-3F3D-C04B-9B95-5ECF875ADDDA}" destId="{7F7CE4B2-B406-B74E-B4D3-ECD4930F427A}" srcOrd="0" destOrd="0" presId="urn:microsoft.com/office/officeart/2008/layout/HorizontalMultiLevelHierarchy"/>
    <dgm:cxn modelId="{B636491C-820A-7041-8ECE-98BFDE079FDD}" type="presParOf" srcId="{551EC4E6-AE1D-DD43-B7C4-D7EFBEA2E636}" destId="{33767652-5725-DF41-85F2-54B15A03A963}" srcOrd="7" destOrd="0" presId="urn:microsoft.com/office/officeart/2008/layout/HorizontalMultiLevelHierarchy"/>
    <dgm:cxn modelId="{13B04C00-0B87-9E43-B282-D1F14D98244F}" type="presParOf" srcId="{33767652-5725-DF41-85F2-54B15A03A963}" destId="{D5CFE791-04E6-B742-A005-FAF93249D30D}" srcOrd="0" destOrd="0" presId="urn:microsoft.com/office/officeart/2008/layout/HorizontalMultiLevelHierarchy"/>
    <dgm:cxn modelId="{A58EB0B5-9D11-7049-A5E7-349D5312E193}"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724546B0-071D-B141-BC3F-266E7CB2035D}" srcId="{CC08C8E7-D5AB-9C4F-A78B-4A8C57EB2D22}" destId="{3202DDE1-8BAA-B84C-98CA-E1193215494D}" srcOrd="3" destOrd="0" parTransId="{2562A416-5985-E849-872E-04822FFDCFA8}" sibTransId="{D31F9BA6-100E-E049-AD58-D53F7A7E5616}"/>
    <dgm:cxn modelId="{D6FF61F4-2E70-2445-B362-FDF5936BBC6B}" srcId="{CC08C8E7-D5AB-9C4F-A78B-4A8C57EB2D22}" destId="{773FD5F0-F007-F148-886B-86E72F86266E}" srcOrd="1" destOrd="0" parTransId="{BDC2CFA9-99C6-8347-9628-F8B57513FB8C}" sibTransId="{9458031D-FD27-D841-9D56-100BE85B229D}"/>
    <dgm:cxn modelId="{2BDD98F1-9797-3B4F-8ADA-06D6B49FC340}" type="presOf" srcId="{2562A416-5985-E849-872E-04822FFDCFA8}" destId="{7F7CE4B2-B406-B74E-B4D3-ECD4930F427A}" srcOrd="1" destOrd="0" presId="urn:microsoft.com/office/officeart/2008/layout/HorizontalMultiLevelHierarchy"/>
    <dgm:cxn modelId="{982863E3-0C2E-E746-B899-394469B0D09D}" type="presOf" srcId="{773FD5F0-F007-F148-886B-86E72F86266E}" destId="{D3E2E567-EC04-E743-9B8C-985408EA1058}" srcOrd="0" destOrd="0" presId="urn:microsoft.com/office/officeart/2008/layout/HorizontalMultiLevelHierarchy"/>
    <dgm:cxn modelId="{FE34B427-9D47-5D4F-B08C-79C955C57CBA}" srcId="{CC08C8E7-D5AB-9C4F-A78B-4A8C57EB2D22}" destId="{DD5BF61D-B843-C744-B9A9-3312A1287EF4}" srcOrd="0" destOrd="0" parTransId="{A73DCD64-89DF-3E4C-9543-0D417B51464E}" sibTransId="{5F6E09CE-61C0-D34C-AE4A-99D078D226DF}"/>
    <dgm:cxn modelId="{F7D5FF5C-0509-0A44-B2D5-049CD4219126}" type="presOf" srcId="{3B28FE06-6470-4D42-B175-9618125811B1}" destId="{F0D54D65-E074-1846-BB17-24A3CDE4DB23}" srcOrd="0" destOrd="0" presId="urn:microsoft.com/office/officeart/2008/layout/HorizontalMultiLevelHierarchy"/>
    <dgm:cxn modelId="{4E1BF46E-D720-AB42-9145-EAADB86AD173}" type="presOf" srcId="{A73DCD64-89DF-3E4C-9543-0D417B51464E}" destId="{082A771F-69AF-7C4C-86CB-DF1CD8CB6581}" srcOrd="0" destOrd="0" presId="urn:microsoft.com/office/officeart/2008/layout/HorizontalMultiLevelHierarchy"/>
    <dgm:cxn modelId="{D485EDBA-8DCD-6E44-A664-C546994A30AE}" type="presOf" srcId="{BDC2CFA9-99C6-8347-9628-F8B57513FB8C}" destId="{7A2CD5A7-70D6-DE44-803D-0740544CB367}" srcOrd="1" destOrd="0" presId="urn:microsoft.com/office/officeart/2008/layout/HorizontalMultiLevelHierarchy"/>
    <dgm:cxn modelId="{D719B3BF-3326-DB43-9086-BC41C47309E1}" type="presOf" srcId="{2EFE4671-8583-3540-9262-1FC578B666F4}" destId="{3013142F-A3C7-F746-853E-2CA8B540A8DE}" srcOrd="0" destOrd="0" presId="urn:microsoft.com/office/officeart/2008/layout/HorizontalMultiLevelHierarchy"/>
    <dgm:cxn modelId="{179631DB-B5DB-F944-924C-5E6D7E25CC63}" type="presOf" srcId="{BDC2CFA9-99C6-8347-9628-F8B57513FB8C}" destId="{93180932-306E-E545-95F9-2A5635FDC9F1}" srcOrd="0" destOrd="0" presId="urn:microsoft.com/office/officeart/2008/layout/HorizontalMultiLevelHierarchy"/>
    <dgm:cxn modelId="{69B4BCD8-D645-2A44-A50C-756EEDE456B3}" type="presOf" srcId="{2562A416-5985-E849-872E-04822FFDCFA8}" destId="{86E6FD9D-3F3D-C04B-9B95-5ECF875ADDDA}"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2E37DB69-CEBF-F446-B4CF-5EC8B09BDD90}" type="presOf" srcId="{92261284-C391-F14C-89B8-5ECE3F39BFC4}" destId="{973A71B1-22F8-3746-9783-BB442DE15816}" srcOrd="0" destOrd="0" presId="urn:microsoft.com/office/officeart/2008/layout/HorizontalMultiLevelHierarchy"/>
    <dgm:cxn modelId="{5E514F94-6004-DB48-BBCD-127475B0A786}" type="presOf" srcId="{CC08C8E7-D5AB-9C4F-A78B-4A8C57EB2D22}" destId="{7111AE39-B455-7C4D-91F4-9E37E3822D07}" srcOrd="0" destOrd="0" presId="urn:microsoft.com/office/officeart/2008/layout/HorizontalMultiLevelHierarchy"/>
    <dgm:cxn modelId="{B9D07998-2383-4B44-86C9-349266EE734F}" type="presOf" srcId="{DD5BF61D-B843-C744-B9A9-3312A1287EF4}" destId="{C852AF5D-E3CA-F844-B775-08DD6E6FB940}" srcOrd="0" destOrd="0" presId="urn:microsoft.com/office/officeart/2008/layout/HorizontalMultiLevelHierarchy"/>
    <dgm:cxn modelId="{8C5390A7-1ACD-8C4F-A968-07C8EA9287D1}" type="presOf" srcId="{3202DDE1-8BAA-B84C-98CA-E1193215494D}" destId="{D5CFE791-04E6-B742-A005-FAF93249D30D}" srcOrd="0"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A4E5A0C5-03BE-F24A-B6A5-5119C54F7D25}" type="presOf" srcId="{A73DCD64-89DF-3E4C-9543-0D417B51464E}" destId="{F726EDD3-E670-9B47-8786-4F599884289D}" srcOrd="1" destOrd="0" presId="urn:microsoft.com/office/officeart/2008/layout/HorizontalMultiLevelHierarchy"/>
    <dgm:cxn modelId="{03D45FB5-4B62-1E41-86A5-47449287BD82}" type="presOf" srcId="{92261284-C391-F14C-89B8-5ECE3F39BFC4}" destId="{836F6CA1-9891-AD49-8F4F-AA430C5500F3}" srcOrd="1" destOrd="0" presId="urn:microsoft.com/office/officeart/2008/layout/HorizontalMultiLevelHierarchy"/>
    <dgm:cxn modelId="{54F5602F-48B4-3647-9296-46676574D9DA}" type="presParOf" srcId="{3013142F-A3C7-F746-853E-2CA8B540A8DE}" destId="{B764B132-0961-414E-B6FA-FB0C6C1C6CED}" srcOrd="0" destOrd="0" presId="urn:microsoft.com/office/officeart/2008/layout/HorizontalMultiLevelHierarchy"/>
    <dgm:cxn modelId="{9B9D9FE0-021C-1544-A4BA-6A86FD295E67}" type="presParOf" srcId="{B764B132-0961-414E-B6FA-FB0C6C1C6CED}" destId="{7111AE39-B455-7C4D-91F4-9E37E3822D07}" srcOrd="0" destOrd="0" presId="urn:microsoft.com/office/officeart/2008/layout/HorizontalMultiLevelHierarchy"/>
    <dgm:cxn modelId="{89DBB35E-CB58-454F-8E0E-398CA8523D18}" type="presParOf" srcId="{B764B132-0961-414E-B6FA-FB0C6C1C6CED}" destId="{551EC4E6-AE1D-DD43-B7C4-D7EFBEA2E636}" srcOrd="1" destOrd="0" presId="urn:microsoft.com/office/officeart/2008/layout/HorizontalMultiLevelHierarchy"/>
    <dgm:cxn modelId="{4D9817E5-B10F-C046-91DE-1CBAF8944D4B}" type="presParOf" srcId="{551EC4E6-AE1D-DD43-B7C4-D7EFBEA2E636}" destId="{082A771F-69AF-7C4C-86CB-DF1CD8CB6581}" srcOrd="0" destOrd="0" presId="urn:microsoft.com/office/officeart/2008/layout/HorizontalMultiLevelHierarchy"/>
    <dgm:cxn modelId="{8367D735-0B21-964E-BC2E-018D6713BA9C}" type="presParOf" srcId="{082A771F-69AF-7C4C-86CB-DF1CD8CB6581}" destId="{F726EDD3-E670-9B47-8786-4F599884289D}" srcOrd="0" destOrd="0" presId="urn:microsoft.com/office/officeart/2008/layout/HorizontalMultiLevelHierarchy"/>
    <dgm:cxn modelId="{31FCB037-843A-8C4D-8BA4-D35FDC94546A}" type="presParOf" srcId="{551EC4E6-AE1D-DD43-B7C4-D7EFBEA2E636}" destId="{7B40AE63-0EA3-0747-BCE5-5F3AB0355BF2}" srcOrd="1" destOrd="0" presId="urn:microsoft.com/office/officeart/2008/layout/HorizontalMultiLevelHierarchy"/>
    <dgm:cxn modelId="{1D36B45B-EE1C-804F-A167-575E34B10DBE}" type="presParOf" srcId="{7B40AE63-0EA3-0747-BCE5-5F3AB0355BF2}" destId="{C852AF5D-E3CA-F844-B775-08DD6E6FB940}" srcOrd="0" destOrd="0" presId="urn:microsoft.com/office/officeart/2008/layout/HorizontalMultiLevelHierarchy"/>
    <dgm:cxn modelId="{ADAA9C2F-B0BE-CA4B-B87A-7D51F46E1C1E}" type="presParOf" srcId="{7B40AE63-0EA3-0747-BCE5-5F3AB0355BF2}" destId="{30463D07-8E7F-3146-97CE-76CE82648742}" srcOrd="1" destOrd="0" presId="urn:microsoft.com/office/officeart/2008/layout/HorizontalMultiLevelHierarchy"/>
    <dgm:cxn modelId="{8988C18A-2A16-1547-AE9D-B14E04860137}" type="presParOf" srcId="{551EC4E6-AE1D-DD43-B7C4-D7EFBEA2E636}" destId="{93180932-306E-E545-95F9-2A5635FDC9F1}" srcOrd="2" destOrd="0" presId="urn:microsoft.com/office/officeart/2008/layout/HorizontalMultiLevelHierarchy"/>
    <dgm:cxn modelId="{20851381-B911-AF4F-85B5-DA4832D83201}" type="presParOf" srcId="{93180932-306E-E545-95F9-2A5635FDC9F1}" destId="{7A2CD5A7-70D6-DE44-803D-0740544CB367}" srcOrd="0" destOrd="0" presId="urn:microsoft.com/office/officeart/2008/layout/HorizontalMultiLevelHierarchy"/>
    <dgm:cxn modelId="{38CE285B-06AF-294B-9FC0-FB620F3A28F4}" type="presParOf" srcId="{551EC4E6-AE1D-DD43-B7C4-D7EFBEA2E636}" destId="{A0C9905E-6DBF-7645-94A7-C4BCDADC46B9}" srcOrd="3" destOrd="0" presId="urn:microsoft.com/office/officeart/2008/layout/HorizontalMultiLevelHierarchy"/>
    <dgm:cxn modelId="{C5BF6001-C285-DD4B-9C52-E9CA128B217B}" type="presParOf" srcId="{A0C9905E-6DBF-7645-94A7-C4BCDADC46B9}" destId="{D3E2E567-EC04-E743-9B8C-985408EA1058}" srcOrd="0" destOrd="0" presId="urn:microsoft.com/office/officeart/2008/layout/HorizontalMultiLevelHierarchy"/>
    <dgm:cxn modelId="{4D21878A-BC2F-C84D-A556-87F565A33E38}" type="presParOf" srcId="{A0C9905E-6DBF-7645-94A7-C4BCDADC46B9}" destId="{1488A531-D252-B440-B1DA-4363F37F8970}" srcOrd="1" destOrd="0" presId="urn:microsoft.com/office/officeart/2008/layout/HorizontalMultiLevelHierarchy"/>
    <dgm:cxn modelId="{0E7AB10D-B4B6-6546-82FF-3CEC56FC6028}" type="presParOf" srcId="{551EC4E6-AE1D-DD43-B7C4-D7EFBEA2E636}" destId="{973A71B1-22F8-3746-9783-BB442DE15816}" srcOrd="4" destOrd="0" presId="urn:microsoft.com/office/officeart/2008/layout/HorizontalMultiLevelHierarchy"/>
    <dgm:cxn modelId="{D0423AB6-4001-0B42-BCC9-6C7A30B457D8}" type="presParOf" srcId="{973A71B1-22F8-3746-9783-BB442DE15816}" destId="{836F6CA1-9891-AD49-8F4F-AA430C5500F3}" srcOrd="0" destOrd="0" presId="urn:microsoft.com/office/officeart/2008/layout/HorizontalMultiLevelHierarchy"/>
    <dgm:cxn modelId="{1E4A0853-4F5E-814E-AC01-FC6DAE06337C}" type="presParOf" srcId="{551EC4E6-AE1D-DD43-B7C4-D7EFBEA2E636}" destId="{0557944E-0743-F84A-A194-D42B2C41780A}" srcOrd="5" destOrd="0" presId="urn:microsoft.com/office/officeart/2008/layout/HorizontalMultiLevelHierarchy"/>
    <dgm:cxn modelId="{F19E6785-74A7-D544-9C80-CCC0A6E23734}" type="presParOf" srcId="{0557944E-0743-F84A-A194-D42B2C41780A}" destId="{F0D54D65-E074-1846-BB17-24A3CDE4DB23}" srcOrd="0" destOrd="0" presId="urn:microsoft.com/office/officeart/2008/layout/HorizontalMultiLevelHierarchy"/>
    <dgm:cxn modelId="{7FAFB40C-8620-D449-BE9D-3867305D0D5F}" type="presParOf" srcId="{0557944E-0743-F84A-A194-D42B2C41780A}" destId="{7C4CBA0A-9BC4-084E-9BF2-187FC530DF49}" srcOrd="1" destOrd="0" presId="urn:microsoft.com/office/officeart/2008/layout/HorizontalMultiLevelHierarchy"/>
    <dgm:cxn modelId="{8F76C83A-A9E2-0D44-A823-B01BA8112775}" type="presParOf" srcId="{551EC4E6-AE1D-DD43-B7C4-D7EFBEA2E636}" destId="{86E6FD9D-3F3D-C04B-9B95-5ECF875ADDDA}" srcOrd="6" destOrd="0" presId="urn:microsoft.com/office/officeart/2008/layout/HorizontalMultiLevelHierarchy"/>
    <dgm:cxn modelId="{51AAF8C9-D851-7B42-906E-12752786D823}" type="presParOf" srcId="{86E6FD9D-3F3D-C04B-9B95-5ECF875ADDDA}" destId="{7F7CE4B2-B406-B74E-B4D3-ECD4930F427A}" srcOrd="0" destOrd="0" presId="urn:microsoft.com/office/officeart/2008/layout/HorizontalMultiLevelHierarchy"/>
    <dgm:cxn modelId="{C3FF1BA0-54A9-484D-99D7-AD9082F7453A}" type="presParOf" srcId="{551EC4E6-AE1D-DD43-B7C4-D7EFBEA2E636}" destId="{33767652-5725-DF41-85F2-54B15A03A963}" srcOrd="7" destOrd="0" presId="urn:microsoft.com/office/officeart/2008/layout/HorizontalMultiLevelHierarchy"/>
    <dgm:cxn modelId="{8DDA5FAF-239C-8D44-94D5-D3ED7DF312BC}" type="presParOf" srcId="{33767652-5725-DF41-85F2-54B15A03A963}" destId="{D5CFE791-04E6-B742-A005-FAF93249D30D}" srcOrd="0" destOrd="0" presId="urn:microsoft.com/office/officeart/2008/layout/HorizontalMultiLevelHierarchy"/>
    <dgm:cxn modelId="{A0FF1D12-6325-724C-9663-FFA0309069A9}"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latin typeface="Microsoft YaHei" charset="-122"/>
              <a:ea typeface="Microsoft YaHei" charset="-122"/>
              <a:cs typeface="Microsoft YaHei" charset="-122"/>
            </a:rPr>
            <a:t>11.2</a:t>
          </a:r>
          <a:r>
            <a:rPr lang="zh-CN" altLang="en-US" sz="1000" b="0" dirty="0" smtClean="0">
              <a:latin typeface="Microsoft YaHei" charset="-122"/>
              <a:ea typeface="Microsoft YaHei" charset="-122"/>
              <a:cs typeface="Microsoft YaHei" charset="-122"/>
            </a:rPr>
            <a:t> 寡头垄断市场的企业决策</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dgm:t>
        <a:bodyPr/>
        <a:lstStyle/>
        <a:p>
          <a:pPr algn="l"/>
          <a:r>
            <a:rPr lang="en-US" altLang="zh-CN" sz="1000" dirty="0" smtClean="0">
              <a:solidFill>
                <a:schemeClr val="tx1"/>
              </a:solidFill>
              <a:latin typeface="Microsoft YaHei" charset="-122"/>
              <a:ea typeface="Microsoft YaHei" charset="-122"/>
              <a:cs typeface="Microsoft YaHei" charset="-122"/>
            </a:rPr>
            <a:t>11.2.1</a:t>
          </a:r>
          <a:r>
            <a:rPr lang="zh-CN" altLang="en-US" sz="1000" dirty="0" smtClean="0">
              <a:solidFill>
                <a:schemeClr val="tx1"/>
              </a:solidFill>
              <a:latin typeface="Microsoft YaHei" charset="-122"/>
              <a:ea typeface="Microsoft YaHei" charset="-122"/>
              <a:cs typeface="Microsoft YaHei" charset="-122"/>
            </a:rPr>
            <a:t> 古诺模型</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11.2.2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斯威齐模型</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B28FE06-6470-4D42-B175-9618125811B1}">
      <dgm:prSet phldrT="[文本]" custT="1"/>
      <dgm:spPr/>
      <dgm:t>
        <a:bodyPr/>
        <a:lstStyle/>
        <a:p>
          <a:pPr algn="l"/>
          <a:r>
            <a:rPr lang="en-US" altLang="zh-CN" sz="1000" dirty="0" smtClean="0">
              <a:latin typeface="Microsoft YaHei" charset="-122"/>
              <a:ea typeface="Microsoft YaHei" charset="-122"/>
              <a:cs typeface="Microsoft YaHei" charset="-122"/>
            </a:rPr>
            <a:t>11.2.3</a:t>
          </a:r>
          <a:r>
            <a:rPr lang="zh-CN" altLang="en-US" sz="1000" dirty="0" smtClean="0">
              <a:latin typeface="Microsoft YaHei" charset="-122"/>
              <a:ea typeface="Microsoft YaHei" charset="-122"/>
              <a:cs typeface="Microsoft YaHei" charset="-122"/>
            </a:rPr>
            <a:t> 非合作性博弈</a:t>
          </a:r>
          <a:endParaRPr lang="zh-CN" altLang="en-US" sz="1000" dirty="0">
            <a:latin typeface="Microsoft YaHei" charset="-122"/>
            <a:ea typeface="Microsoft YaHei" charset="-122"/>
            <a:cs typeface="Microsoft YaHei" charset="-122"/>
          </a:endParaRPr>
        </a:p>
      </dgm:t>
    </dgm:pt>
    <dgm:pt modelId="{92261284-C391-F14C-89B8-5ECE3F39BFC4}" type="parTrans" cxnId="{F150336E-126F-CE4F-94B1-13D1D344CCC6}">
      <dgm:prSet custT="1"/>
      <dgm:spPr/>
      <dgm:t>
        <a:bodyPr/>
        <a:lstStyle/>
        <a:p>
          <a:endParaRPr lang="zh-CN" altLang="en-US" sz="100"/>
        </a:p>
      </dgm:t>
    </dgm:pt>
    <dgm:pt modelId="{BDD9C3B4-87A7-2342-B052-F820FE86460B}" type="sibTrans" cxnId="{F150336E-126F-CE4F-94B1-13D1D344CCC6}">
      <dgm:prSet/>
      <dgm:spPr/>
      <dgm:t>
        <a:bodyPr/>
        <a:lstStyle/>
        <a:p>
          <a:endParaRPr lang="zh-CN" altLang="en-US" sz="900"/>
        </a:p>
      </dgm:t>
    </dgm:pt>
    <dgm:pt modelId="{3202DDE1-8BAA-B84C-98CA-E1193215494D}">
      <dgm:prSet phldrT="[文本]" custT="1"/>
      <dgm:spPr>
        <a:solidFill>
          <a:srgbClr val="C00000"/>
        </a:solidFill>
      </dgm:spPr>
      <dgm:t>
        <a:bodyPr/>
        <a:lstStyle/>
        <a:p>
          <a:pPr algn="l"/>
          <a:r>
            <a:rPr lang="en-US" altLang="zh-CN" sz="1000" dirty="0" smtClean="0">
              <a:latin typeface="Microsoft YaHei" charset="-122"/>
              <a:ea typeface="Microsoft YaHei" charset="-122"/>
              <a:cs typeface="Microsoft YaHei" charset="-122"/>
            </a:rPr>
            <a:t>11.2.4</a:t>
          </a:r>
          <a:r>
            <a:rPr lang="zh-CN" altLang="en-US" sz="1000" dirty="0" smtClean="0">
              <a:latin typeface="Microsoft YaHei" charset="-122"/>
              <a:ea typeface="Microsoft YaHei" charset="-122"/>
              <a:cs typeface="Microsoft YaHei" charset="-122"/>
            </a:rPr>
            <a:t> 共谋寡头模型</a:t>
          </a:r>
          <a:endParaRPr lang="zh-CN" altLang="en-US" sz="1000" dirty="0">
            <a:latin typeface="Microsoft YaHei" charset="-122"/>
            <a:ea typeface="Microsoft YaHei" charset="-122"/>
            <a:cs typeface="Microsoft YaHei" charset="-122"/>
          </a:endParaRPr>
        </a:p>
      </dgm:t>
    </dgm:pt>
    <dgm:pt modelId="{2562A416-5985-E849-872E-04822FFDCFA8}" type="parTrans" cxnId="{724546B0-071D-B141-BC3F-266E7CB2035D}">
      <dgm:prSet custT="1"/>
      <dgm:spPr/>
      <dgm:t>
        <a:bodyPr/>
        <a:lstStyle/>
        <a:p>
          <a:endParaRPr lang="zh-CN" altLang="en-US" sz="100"/>
        </a:p>
      </dgm:t>
    </dgm:pt>
    <dgm:pt modelId="{D31F9BA6-100E-E049-AD58-D53F7A7E5616}" type="sibTrans" cxnId="{724546B0-071D-B141-BC3F-266E7CB2035D}">
      <dgm:prSet/>
      <dgm:spPr/>
      <dgm:t>
        <a:bodyPr/>
        <a:lstStyle/>
        <a:p>
          <a:endParaRPr lang="zh-CN" altLang="en-US" sz="900"/>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43792" custLinFactNeighborX="-98165" custLinFactNeighborY="888">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4"/>
      <dgm:spPr/>
      <dgm:t>
        <a:bodyPr/>
        <a:lstStyle/>
        <a:p>
          <a:endParaRPr lang="zh-CN" altLang="en-US"/>
        </a:p>
      </dgm:t>
    </dgm:pt>
    <dgm:pt modelId="{F726EDD3-E670-9B47-8786-4F599884289D}" type="pres">
      <dgm:prSet presAssocID="{A73DCD64-89DF-3E4C-9543-0D417B51464E}" presName="connTx" presStyleLbl="parChTrans1D2" presStyleIdx="0" presStyleCnt="4"/>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4" custScaleX="102734" custLinFactNeighborY="8651">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4"/>
      <dgm:spPr/>
      <dgm:t>
        <a:bodyPr/>
        <a:lstStyle/>
        <a:p>
          <a:endParaRPr lang="zh-CN" altLang="en-US"/>
        </a:p>
      </dgm:t>
    </dgm:pt>
    <dgm:pt modelId="{7A2CD5A7-70D6-DE44-803D-0740544CB367}" type="pres">
      <dgm:prSet presAssocID="{BDC2CFA9-99C6-8347-9628-F8B57513FB8C}" presName="connTx" presStyleLbl="parChTrans1D2" presStyleIdx="1" presStyleCnt="4"/>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4" custScaleX="102734" custLinFactNeighborY="8651">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 modelId="{973A71B1-22F8-3746-9783-BB442DE15816}" type="pres">
      <dgm:prSet presAssocID="{92261284-C391-F14C-89B8-5ECE3F39BFC4}" presName="conn2-1" presStyleLbl="parChTrans1D2" presStyleIdx="2" presStyleCnt="4"/>
      <dgm:spPr/>
      <dgm:t>
        <a:bodyPr/>
        <a:lstStyle/>
        <a:p>
          <a:endParaRPr lang="zh-CN" altLang="en-US"/>
        </a:p>
      </dgm:t>
    </dgm:pt>
    <dgm:pt modelId="{836F6CA1-9891-AD49-8F4F-AA430C5500F3}" type="pres">
      <dgm:prSet presAssocID="{92261284-C391-F14C-89B8-5ECE3F39BFC4}" presName="connTx" presStyleLbl="parChTrans1D2" presStyleIdx="2" presStyleCnt="4"/>
      <dgm:spPr/>
      <dgm:t>
        <a:bodyPr/>
        <a:lstStyle/>
        <a:p>
          <a:endParaRPr lang="zh-CN" altLang="en-US"/>
        </a:p>
      </dgm:t>
    </dgm:pt>
    <dgm:pt modelId="{0557944E-0743-F84A-A194-D42B2C41780A}" type="pres">
      <dgm:prSet presAssocID="{3B28FE06-6470-4D42-B175-9618125811B1}" presName="root2" presStyleCnt="0"/>
      <dgm:spPr/>
    </dgm:pt>
    <dgm:pt modelId="{F0D54D65-E074-1846-BB17-24A3CDE4DB23}" type="pres">
      <dgm:prSet presAssocID="{3B28FE06-6470-4D42-B175-9618125811B1}" presName="LevelTwoTextNode" presStyleLbl="node2" presStyleIdx="2" presStyleCnt="4" custScaleX="102734" custLinFactNeighborY="3116">
        <dgm:presLayoutVars>
          <dgm:chPref val="3"/>
        </dgm:presLayoutVars>
      </dgm:prSet>
      <dgm:spPr/>
      <dgm:t>
        <a:bodyPr/>
        <a:lstStyle/>
        <a:p>
          <a:endParaRPr lang="zh-CN" altLang="en-US"/>
        </a:p>
      </dgm:t>
    </dgm:pt>
    <dgm:pt modelId="{7C4CBA0A-9BC4-084E-9BF2-187FC530DF49}" type="pres">
      <dgm:prSet presAssocID="{3B28FE06-6470-4D42-B175-9618125811B1}" presName="level3hierChild" presStyleCnt="0"/>
      <dgm:spPr/>
    </dgm:pt>
    <dgm:pt modelId="{86E6FD9D-3F3D-C04B-9B95-5ECF875ADDDA}" type="pres">
      <dgm:prSet presAssocID="{2562A416-5985-E849-872E-04822FFDCFA8}" presName="conn2-1" presStyleLbl="parChTrans1D2" presStyleIdx="3" presStyleCnt="4"/>
      <dgm:spPr/>
      <dgm:t>
        <a:bodyPr/>
        <a:lstStyle/>
        <a:p>
          <a:endParaRPr lang="zh-CN" altLang="en-US"/>
        </a:p>
      </dgm:t>
    </dgm:pt>
    <dgm:pt modelId="{7F7CE4B2-B406-B74E-B4D3-ECD4930F427A}" type="pres">
      <dgm:prSet presAssocID="{2562A416-5985-E849-872E-04822FFDCFA8}" presName="connTx" presStyleLbl="parChTrans1D2" presStyleIdx="3" presStyleCnt="4"/>
      <dgm:spPr/>
      <dgm:t>
        <a:bodyPr/>
        <a:lstStyle/>
        <a:p>
          <a:endParaRPr lang="zh-CN" altLang="en-US"/>
        </a:p>
      </dgm:t>
    </dgm:pt>
    <dgm:pt modelId="{33767652-5725-DF41-85F2-54B15A03A963}" type="pres">
      <dgm:prSet presAssocID="{3202DDE1-8BAA-B84C-98CA-E1193215494D}" presName="root2" presStyleCnt="0"/>
      <dgm:spPr/>
    </dgm:pt>
    <dgm:pt modelId="{D5CFE791-04E6-B742-A005-FAF93249D30D}" type="pres">
      <dgm:prSet presAssocID="{3202DDE1-8BAA-B84C-98CA-E1193215494D}" presName="LevelTwoTextNode" presStyleLbl="node2" presStyleIdx="3" presStyleCnt="4" custScaleX="102677">
        <dgm:presLayoutVars>
          <dgm:chPref val="3"/>
        </dgm:presLayoutVars>
      </dgm:prSet>
      <dgm:spPr/>
      <dgm:t>
        <a:bodyPr/>
        <a:lstStyle/>
        <a:p>
          <a:endParaRPr lang="zh-CN" altLang="en-US"/>
        </a:p>
      </dgm:t>
    </dgm:pt>
    <dgm:pt modelId="{7A2C0E3D-8666-5040-BE9C-AA3F80721F8E}" type="pres">
      <dgm:prSet presAssocID="{3202DDE1-8BAA-B84C-98CA-E1193215494D}" presName="level3hierChild" presStyleCnt="0"/>
      <dgm:spPr/>
    </dgm:pt>
  </dgm:ptLst>
  <dgm:cxnLst>
    <dgm:cxn modelId="{29BED1E0-4E90-1046-AD37-4C6B9FA5428D}" type="presOf" srcId="{773FD5F0-F007-F148-886B-86E72F86266E}" destId="{D3E2E567-EC04-E743-9B8C-985408EA1058}" srcOrd="0" destOrd="0" presId="urn:microsoft.com/office/officeart/2008/layout/HorizontalMultiLevelHierarchy"/>
    <dgm:cxn modelId="{BEDB2017-21AC-D042-B8DA-396EAE2DF185}" type="presOf" srcId="{2EFE4671-8583-3540-9262-1FC578B666F4}" destId="{3013142F-A3C7-F746-853E-2CA8B540A8DE}" srcOrd="0" destOrd="0" presId="urn:microsoft.com/office/officeart/2008/layout/HorizontalMultiLevelHierarchy"/>
    <dgm:cxn modelId="{680B4C9E-E8F3-5048-AE42-CD335350098C}" type="presOf" srcId="{A73DCD64-89DF-3E4C-9543-0D417B51464E}" destId="{F726EDD3-E670-9B47-8786-4F599884289D}" srcOrd="1" destOrd="0" presId="urn:microsoft.com/office/officeart/2008/layout/HorizontalMultiLevelHierarchy"/>
    <dgm:cxn modelId="{3DC77EB6-DBD8-5845-A94C-0479BE091406}" type="presOf" srcId="{CC08C8E7-D5AB-9C4F-A78B-4A8C57EB2D22}" destId="{7111AE39-B455-7C4D-91F4-9E37E3822D07}" srcOrd="0" destOrd="0" presId="urn:microsoft.com/office/officeart/2008/layout/HorizontalMultiLevelHierarchy"/>
    <dgm:cxn modelId="{724546B0-071D-B141-BC3F-266E7CB2035D}" srcId="{CC08C8E7-D5AB-9C4F-A78B-4A8C57EB2D22}" destId="{3202DDE1-8BAA-B84C-98CA-E1193215494D}" srcOrd="3" destOrd="0" parTransId="{2562A416-5985-E849-872E-04822FFDCFA8}" sibTransId="{D31F9BA6-100E-E049-AD58-D53F7A7E5616}"/>
    <dgm:cxn modelId="{7725A710-EB82-6543-8E80-B973AC4CD97A}" srcId="{2EFE4671-8583-3540-9262-1FC578B666F4}" destId="{CC08C8E7-D5AB-9C4F-A78B-4A8C57EB2D22}" srcOrd="0" destOrd="0" parTransId="{806FC88F-B9CF-A04B-B59C-3A472F525AEF}" sibTransId="{B0179D74-E210-A34F-9FFE-D6C2C6F405F5}"/>
    <dgm:cxn modelId="{FE34B427-9D47-5D4F-B08C-79C955C57CBA}" srcId="{CC08C8E7-D5AB-9C4F-A78B-4A8C57EB2D22}" destId="{DD5BF61D-B843-C744-B9A9-3312A1287EF4}" srcOrd="0" destOrd="0" parTransId="{A73DCD64-89DF-3E4C-9543-0D417B51464E}" sibTransId="{5F6E09CE-61C0-D34C-AE4A-99D078D226DF}"/>
    <dgm:cxn modelId="{82DE2DAF-8A71-6B40-BE89-BA5083E786DC}" type="presOf" srcId="{3202DDE1-8BAA-B84C-98CA-E1193215494D}" destId="{D5CFE791-04E6-B742-A005-FAF93249D30D}" srcOrd="0" destOrd="0" presId="urn:microsoft.com/office/officeart/2008/layout/HorizontalMultiLevelHierarchy"/>
    <dgm:cxn modelId="{F150336E-126F-CE4F-94B1-13D1D344CCC6}" srcId="{CC08C8E7-D5AB-9C4F-A78B-4A8C57EB2D22}" destId="{3B28FE06-6470-4D42-B175-9618125811B1}" srcOrd="2" destOrd="0" parTransId="{92261284-C391-F14C-89B8-5ECE3F39BFC4}" sibTransId="{BDD9C3B4-87A7-2342-B052-F820FE86460B}"/>
    <dgm:cxn modelId="{A522E204-02A9-DC4B-9114-6DA3DA2C2679}" type="presOf" srcId="{92261284-C391-F14C-89B8-5ECE3F39BFC4}" destId="{836F6CA1-9891-AD49-8F4F-AA430C5500F3}" srcOrd="1" destOrd="0" presId="urn:microsoft.com/office/officeart/2008/layout/HorizontalMultiLevelHierarchy"/>
    <dgm:cxn modelId="{ADBA8C7C-099A-B742-8DAA-5B6EFDAD6AFD}" type="presOf" srcId="{2562A416-5985-E849-872E-04822FFDCFA8}" destId="{86E6FD9D-3F3D-C04B-9B95-5ECF875ADDDA}" srcOrd="0" destOrd="0" presId="urn:microsoft.com/office/officeart/2008/layout/HorizontalMultiLevelHierarchy"/>
    <dgm:cxn modelId="{337B63D6-97A3-E849-BA74-C1F560BCFB06}" type="presOf" srcId="{2562A416-5985-E849-872E-04822FFDCFA8}" destId="{7F7CE4B2-B406-B74E-B4D3-ECD4930F427A}" srcOrd="1" destOrd="0" presId="urn:microsoft.com/office/officeart/2008/layout/HorizontalMultiLevelHierarchy"/>
    <dgm:cxn modelId="{83988162-D660-774E-BEFC-2E9B43DFF5A7}" type="presOf" srcId="{BDC2CFA9-99C6-8347-9628-F8B57513FB8C}" destId="{7A2CD5A7-70D6-DE44-803D-0740544CB367}" srcOrd="1" destOrd="0" presId="urn:microsoft.com/office/officeart/2008/layout/HorizontalMultiLevelHierarchy"/>
    <dgm:cxn modelId="{F8E3B769-9780-9C41-B966-27E1F6A15D33}" type="presOf" srcId="{BDC2CFA9-99C6-8347-9628-F8B57513FB8C}" destId="{93180932-306E-E545-95F9-2A5635FDC9F1}" srcOrd="0" destOrd="0" presId="urn:microsoft.com/office/officeart/2008/layout/HorizontalMultiLevelHierarchy"/>
    <dgm:cxn modelId="{86C98E91-77E3-D94D-B65A-98FF0A54AE1F}" type="presOf" srcId="{A73DCD64-89DF-3E4C-9543-0D417B51464E}" destId="{082A771F-69AF-7C4C-86CB-DF1CD8CB6581}" srcOrd="0" destOrd="0" presId="urn:microsoft.com/office/officeart/2008/layout/HorizontalMultiLevelHierarchy"/>
    <dgm:cxn modelId="{D6FF61F4-2E70-2445-B362-FDF5936BBC6B}" srcId="{CC08C8E7-D5AB-9C4F-A78B-4A8C57EB2D22}" destId="{773FD5F0-F007-F148-886B-86E72F86266E}" srcOrd="1" destOrd="0" parTransId="{BDC2CFA9-99C6-8347-9628-F8B57513FB8C}" sibTransId="{9458031D-FD27-D841-9D56-100BE85B229D}"/>
    <dgm:cxn modelId="{16932295-EA0F-0745-A0F2-3D4EB29E1BD3}" type="presOf" srcId="{3B28FE06-6470-4D42-B175-9618125811B1}" destId="{F0D54D65-E074-1846-BB17-24A3CDE4DB23}" srcOrd="0" destOrd="0" presId="urn:microsoft.com/office/officeart/2008/layout/HorizontalMultiLevelHierarchy"/>
    <dgm:cxn modelId="{8F2BBB8C-9292-B34E-8C22-B185F1529C54}" type="presOf" srcId="{92261284-C391-F14C-89B8-5ECE3F39BFC4}" destId="{973A71B1-22F8-3746-9783-BB442DE15816}" srcOrd="0" destOrd="0" presId="urn:microsoft.com/office/officeart/2008/layout/HorizontalMultiLevelHierarchy"/>
    <dgm:cxn modelId="{FD907043-62C3-054C-A9AD-9311D2065142}" type="presOf" srcId="{DD5BF61D-B843-C744-B9A9-3312A1287EF4}" destId="{C852AF5D-E3CA-F844-B775-08DD6E6FB940}" srcOrd="0" destOrd="0" presId="urn:microsoft.com/office/officeart/2008/layout/HorizontalMultiLevelHierarchy"/>
    <dgm:cxn modelId="{06716332-9405-6D4B-A47E-98F707AA1FEB}" type="presParOf" srcId="{3013142F-A3C7-F746-853E-2CA8B540A8DE}" destId="{B764B132-0961-414E-B6FA-FB0C6C1C6CED}" srcOrd="0" destOrd="0" presId="urn:microsoft.com/office/officeart/2008/layout/HorizontalMultiLevelHierarchy"/>
    <dgm:cxn modelId="{7BC527E0-9787-534D-99EA-584C005A5938}" type="presParOf" srcId="{B764B132-0961-414E-B6FA-FB0C6C1C6CED}" destId="{7111AE39-B455-7C4D-91F4-9E37E3822D07}" srcOrd="0" destOrd="0" presId="urn:microsoft.com/office/officeart/2008/layout/HorizontalMultiLevelHierarchy"/>
    <dgm:cxn modelId="{3A806566-9F59-744E-9B2C-92CCE0A982CA}" type="presParOf" srcId="{B764B132-0961-414E-B6FA-FB0C6C1C6CED}" destId="{551EC4E6-AE1D-DD43-B7C4-D7EFBEA2E636}" srcOrd="1" destOrd="0" presId="urn:microsoft.com/office/officeart/2008/layout/HorizontalMultiLevelHierarchy"/>
    <dgm:cxn modelId="{0313F9DD-C446-3B45-A25E-4FCD10A58835}" type="presParOf" srcId="{551EC4E6-AE1D-DD43-B7C4-D7EFBEA2E636}" destId="{082A771F-69AF-7C4C-86CB-DF1CD8CB6581}" srcOrd="0" destOrd="0" presId="urn:microsoft.com/office/officeart/2008/layout/HorizontalMultiLevelHierarchy"/>
    <dgm:cxn modelId="{9B6AC171-11E3-EE4D-94D0-01D2E33A36FF}" type="presParOf" srcId="{082A771F-69AF-7C4C-86CB-DF1CD8CB6581}" destId="{F726EDD3-E670-9B47-8786-4F599884289D}" srcOrd="0" destOrd="0" presId="urn:microsoft.com/office/officeart/2008/layout/HorizontalMultiLevelHierarchy"/>
    <dgm:cxn modelId="{7F972895-2492-4F44-8E2E-C6A96C90094B}" type="presParOf" srcId="{551EC4E6-AE1D-DD43-B7C4-D7EFBEA2E636}" destId="{7B40AE63-0EA3-0747-BCE5-5F3AB0355BF2}" srcOrd="1" destOrd="0" presId="urn:microsoft.com/office/officeart/2008/layout/HorizontalMultiLevelHierarchy"/>
    <dgm:cxn modelId="{1BC0EE54-2755-AE46-AE0E-21F6280499C0}" type="presParOf" srcId="{7B40AE63-0EA3-0747-BCE5-5F3AB0355BF2}" destId="{C852AF5D-E3CA-F844-B775-08DD6E6FB940}" srcOrd="0" destOrd="0" presId="urn:microsoft.com/office/officeart/2008/layout/HorizontalMultiLevelHierarchy"/>
    <dgm:cxn modelId="{00AF4DC3-F136-AA47-8F22-CB4CDE6658FF}" type="presParOf" srcId="{7B40AE63-0EA3-0747-BCE5-5F3AB0355BF2}" destId="{30463D07-8E7F-3146-97CE-76CE82648742}" srcOrd="1" destOrd="0" presId="urn:microsoft.com/office/officeart/2008/layout/HorizontalMultiLevelHierarchy"/>
    <dgm:cxn modelId="{5FC48D22-0BD7-AB44-BABC-80C0C1C62B13}" type="presParOf" srcId="{551EC4E6-AE1D-DD43-B7C4-D7EFBEA2E636}" destId="{93180932-306E-E545-95F9-2A5635FDC9F1}" srcOrd="2" destOrd="0" presId="urn:microsoft.com/office/officeart/2008/layout/HorizontalMultiLevelHierarchy"/>
    <dgm:cxn modelId="{EFC841AD-87AB-4B42-99E9-81163FCB7888}" type="presParOf" srcId="{93180932-306E-E545-95F9-2A5635FDC9F1}" destId="{7A2CD5A7-70D6-DE44-803D-0740544CB367}" srcOrd="0" destOrd="0" presId="urn:microsoft.com/office/officeart/2008/layout/HorizontalMultiLevelHierarchy"/>
    <dgm:cxn modelId="{57876B9F-D5FC-0E4B-A599-4765E0EC842A}" type="presParOf" srcId="{551EC4E6-AE1D-DD43-B7C4-D7EFBEA2E636}" destId="{A0C9905E-6DBF-7645-94A7-C4BCDADC46B9}" srcOrd="3" destOrd="0" presId="urn:microsoft.com/office/officeart/2008/layout/HorizontalMultiLevelHierarchy"/>
    <dgm:cxn modelId="{F197EDAD-D61D-6B4E-B208-CAED7B9D4F03}" type="presParOf" srcId="{A0C9905E-6DBF-7645-94A7-C4BCDADC46B9}" destId="{D3E2E567-EC04-E743-9B8C-985408EA1058}" srcOrd="0" destOrd="0" presId="urn:microsoft.com/office/officeart/2008/layout/HorizontalMultiLevelHierarchy"/>
    <dgm:cxn modelId="{2A9D5570-61F2-A744-AF8F-1419758DEF1C}" type="presParOf" srcId="{A0C9905E-6DBF-7645-94A7-C4BCDADC46B9}" destId="{1488A531-D252-B440-B1DA-4363F37F8970}" srcOrd="1" destOrd="0" presId="urn:microsoft.com/office/officeart/2008/layout/HorizontalMultiLevelHierarchy"/>
    <dgm:cxn modelId="{15712036-C387-F64C-840C-C52190986203}" type="presParOf" srcId="{551EC4E6-AE1D-DD43-B7C4-D7EFBEA2E636}" destId="{973A71B1-22F8-3746-9783-BB442DE15816}" srcOrd="4" destOrd="0" presId="urn:microsoft.com/office/officeart/2008/layout/HorizontalMultiLevelHierarchy"/>
    <dgm:cxn modelId="{05330635-C133-4F4D-B1D2-C49C1A224864}" type="presParOf" srcId="{973A71B1-22F8-3746-9783-BB442DE15816}" destId="{836F6CA1-9891-AD49-8F4F-AA430C5500F3}" srcOrd="0" destOrd="0" presId="urn:microsoft.com/office/officeart/2008/layout/HorizontalMultiLevelHierarchy"/>
    <dgm:cxn modelId="{C4106D26-161E-F643-9ADF-FCFE42C14A08}" type="presParOf" srcId="{551EC4E6-AE1D-DD43-B7C4-D7EFBEA2E636}" destId="{0557944E-0743-F84A-A194-D42B2C41780A}" srcOrd="5" destOrd="0" presId="urn:microsoft.com/office/officeart/2008/layout/HorizontalMultiLevelHierarchy"/>
    <dgm:cxn modelId="{265768AB-7004-0346-9580-8D316C913969}" type="presParOf" srcId="{0557944E-0743-F84A-A194-D42B2C41780A}" destId="{F0D54D65-E074-1846-BB17-24A3CDE4DB23}" srcOrd="0" destOrd="0" presId="urn:microsoft.com/office/officeart/2008/layout/HorizontalMultiLevelHierarchy"/>
    <dgm:cxn modelId="{A91E90C5-671C-EE44-B269-7E4C49659C8A}" type="presParOf" srcId="{0557944E-0743-F84A-A194-D42B2C41780A}" destId="{7C4CBA0A-9BC4-084E-9BF2-187FC530DF49}" srcOrd="1" destOrd="0" presId="urn:microsoft.com/office/officeart/2008/layout/HorizontalMultiLevelHierarchy"/>
    <dgm:cxn modelId="{0D633D68-8229-1C44-A984-9FF75197F19F}" type="presParOf" srcId="{551EC4E6-AE1D-DD43-B7C4-D7EFBEA2E636}" destId="{86E6FD9D-3F3D-C04B-9B95-5ECF875ADDDA}" srcOrd="6" destOrd="0" presId="urn:microsoft.com/office/officeart/2008/layout/HorizontalMultiLevelHierarchy"/>
    <dgm:cxn modelId="{5CC456DC-2575-444F-A006-BB2A01397CB6}" type="presParOf" srcId="{86E6FD9D-3F3D-C04B-9B95-5ECF875ADDDA}" destId="{7F7CE4B2-B406-B74E-B4D3-ECD4930F427A}" srcOrd="0" destOrd="0" presId="urn:microsoft.com/office/officeart/2008/layout/HorizontalMultiLevelHierarchy"/>
    <dgm:cxn modelId="{D5220692-7C5B-F044-B205-FB97FB763C18}" type="presParOf" srcId="{551EC4E6-AE1D-DD43-B7C4-D7EFBEA2E636}" destId="{33767652-5725-DF41-85F2-54B15A03A963}" srcOrd="7" destOrd="0" presId="urn:microsoft.com/office/officeart/2008/layout/HorizontalMultiLevelHierarchy"/>
    <dgm:cxn modelId="{048898A2-5844-2543-91AC-4C02FF9AE6FA}" type="presParOf" srcId="{33767652-5725-DF41-85F2-54B15A03A963}" destId="{D5CFE791-04E6-B742-A005-FAF93249D30D}" srcOrd="0" destOrd="0" presId="urn:microsoft.com/office/officeart/2008/layout/HorizontalMultiLevelHierarchy"/>
    <dgm:cxn modelId="{83BD6BDE-A541-E842-9FB1-82FE7452D280}" type="presParOf" srcId="{33767652-5725-DF41-85F2-54B15A03A963}" destId="{7A2C0E3D-8666-5040-BE9C-AA3F80721F8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solidFill>
                <a:schemeClr val="tx1"/>
              </a:solidFill>
              <a:latin typeface="Microsoft YaHei" charset="-122"/>
              <a:ea typeface="Microsoft YaHei" charset="-122"/>
              <a:cs typeface="Microsoft YaHei" charset="-122"/>
            </a:rPr>
            <a:t>11.1</a:t>
          </a:r>
          <a:r>
            <a:rPr lang="zh-CN" altLang="en-US" sz="1000" b="0" dirty="0" smtClean="0">
              <a:solidFill>
                <a:schemeClr val="tx1"/>
              </a:solidFill>
              <a:latin typeface="Microsoft YaHei" charset="-122"/>
              <a:ea typeface="Microsoft YaHei" charset="-122"/>
              <a:cs typeface="Microsoft YaHei" charset="-122"/>
            </a:rPr>
            <a:t> </a:t>
          </a:r>
          <a:r>
            <a:rPr lang="zh-CN" altLang="en-US" sz="1000" b="0" dirty="0" smtClean="0">
              <a:latin typeface="Microsoft YaHei" charset="-122"/>
              <a:ea typeface="Microsoft YaHei" charset="-122"/>
              <a:cs typeface="Microsoft YaHei" charset="-122"/>
            </a:rPr>
            <a:t>寡头垄断市场的条件及形成原因</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00" dirty="0" smtClean="0">
              <a:solidFill>
                <a:schemeClr val="tx1"/>
              </a:solidFill>
              <a:latin typeface="Microsoft YaHei" charset="-122"/>
              <a:ea typeface="Microsoft YaHei" charset="-122"/>
              <a:cs typeface="Microsoft YaHei" charset="-122"/>
            </a:rPr>
            <a:t>11.1.1</a:t>
          </a:r>
          <a:r>
            <a:rPr lang="zh-CN" altLang="en-US" sz="1000" dirty="0" smtClean="0">
              <a:solidFill>
                <a:schemeClr val="tx1"/>
              </a:solidFill>
              <a:latin typeface="Microsoft YaHei" charset="-122"/>
              <a:ea typeface="Microsoft YaHei" charset="-122"/>
              <a:cs typeface="Microsoft YaHei" charset="-122"/>
            </a:rPr>
            <a:t> 寡头垄断市场的条件</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11.1.2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寡头垄断市场的形成原因及分类</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3238" custLinFactX="-65217" custLinFactNeighborX="-100000" custLinFactNeighborY="79">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3208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3208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DCE7FB63-88CA-9C4D-8C83-7047CE550D42}" type="presOf" srcId="{BDC2CFA9-99C6-8347-9628-F8B57513FB8C}" destId="{93180932-306E-E545-95F9-2A5635FDC9F1}" srcOrd="0" destOrd="0" presId="urn:microsoft.com/office/officeart/2008/layout/HorizontalMultiLevelHierarchy"/>
    <dgm:cxn modelId="{02271C36-D467-9D47-91AF-5A33E282581E}" type="presOf" srcId="{773FD5F0-F007-F148-886B-86E72F86266E}" destId="{D3E2E567-EC04-E743-9B8C-985408EA1058}" srcOrd="0" destOrd="0" presId="urn:microsoft.com/office/officeart/2008/layout/HorizontalMultiLevelHierarchy"/>
    <dgm:cxn modelId="{0F848300-D482-1845-A544-DFEA5F954672}" type="presOf" srcId="{A73DCD64-89DF-3E4C-9543-0D417B51464E}" destId="{F726EDD3-E670-9B47-8786-4F599884289D}" srcOrd="1" destOrd="0" presId="urn:microsoft.com/office/officeart/2008/layout/HorizontalMultiLevelHierarchy"/>
    <dgm:cxn modelId="{62812B49-213C-5047-B395-4523884F650C}" type="presOf" srcId="{A73DCD64-89DF-3E4C-9543-0D417B51464E}" destId="{082A771F-69AF-7C4C-86CB-DF1CD8CB6581}" srcOrd="0" destOrd="0" presId="urn:microsoft.com/office/officeart/2008/layout/HorizontalMultiLevelHierarchy"/>
    <dgm:cxn modelId="{15A7CBC1-7498-EB45-8D04-FA0279FEEDE4}" type="presOf" srcId="{DD5BF61D-B843-C744-B9A9-3312A1287EF4}" destId="{C852AF5D-E3CA-F844-B775-08DD6E6FB940}" srcOrd="0" destOrd="0" presId="urn:microsoft.com/office/officeart/2008/layout/HorizontalMultiLevelHierarchy"/>
    <dgm:cxn modelId="{E841957D-3E53-9C4E-A6E8-A0C7DD53D606}" type="presOf" srcId="{CC08C8E7-D5AB-9C4F-A78B-4A8C57EB2D22}" destId="{7111AE39-B455-7C4D-91F4-9E37E3822D07}" srcOrd="0" destOrd="0" presId="urn:microsoft.com/office/officeart/2008/layout/HorizontalMultiLevelHierarchy"/>
    <dgm:cxn modelId="{3F7563E6-35C3-8945-B9D8-29A84C35C287}" type="presOf" srcId="{BDC2CFA9-99C6-8347-9628-F8B57513FB8C}" destId="{7A2CD5A7-70D6-DE44-803D-0740544CB367}"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F0A74DF-4D64-5441-9D20-19F1E25313AD}" type="presOf" srcId="{2EFE4671-8583-3540-9262-1FC578B666F4}" destId="{3013142F-A3C7-F746-853E-2CA8B540A8DE}" srcOrd="0" destOrd="0" presId="urn:microsoft.com/office/officeart/2008/layout/HorizontalMultiLevelHierarchy"/>
    <dgm:cxn modelId="{77841FB9-0F47-6347-98D7-210CAF30EBB8}" type="presParOf" srcId="{3013142F-A3C7-F746-853E-2CA8B540A8DE}" destId="{B764B132-0961-414E-B6FA-FB0C6C1C6CED}" srcOrd="0" destOrd="0" presId="urn:microsoft.com/office/officeart/2008/layout/HorizontalMultiLevelHierarchy"/>
    <dgm:cxn modelId="{F3930EA2-FDFF-0E4A-A49A-D0B290746346}" type="presParOf" srcId="{B764B132-0961-414E-B6FA-FB0C6C1C6CED}" destId="{7111AE39-B455-7C4D-91F4-9E37E3822D07}" srcOrd="0" destOrd="0" presId="urn:microsoft.com/office/officeart/2008/layout/HorizontalMultiLevelHierarchy"/>
    <dgm:cxn modelId="{F1BEB214-DA4C-0546-9960-24098AC00A04}" type="presParOf" srcId="{B764B132-0961-414E-B6FA-FB0C6C1C6CED}" destId="{551EC4E6-AE1D-DD43-B7C4-D7EFBEA2E636}" srcOrd="1" destOrd="0" presId="urn:microsoft.com/office/officeart/2008/layout/HorizontalMultiLevelHierarchy"/>
    <dgm:cxn modelId="{CEBEC28C-E497-6F42-B340-83770B4DE69C}" type="presParOf" srcId="{551EC4E6-AE1D-DD43-B7C4-D7EFBEA2E636}" destId="{082A771F-69AF-7C4C-86CB-DF1CD8CB6581}" srcOrd="0" destOrd="0" presId="urn:microsoft.com/office/officeart/2008/layout/HorizontalMultiLevelHierarchy"/>
    <dgm:cxn modelId="{D3A63386-0E1F-7241-8B24-99AA2D1C28C6}" type="presParOf" srcId="{082A771F-69AF-7C4C-86CB-DF1CD8CB6581}" destId="{F726EDD3-E670-9B47-8786-4F599884289D}" srcOrd="0" destOrd="0" presId="urn:microsoft.com/office/officeart/2008/layout/HorizontalMultiLevelHierarchy"/>
    <dgm:cxn modelId="{11173FFD-57A2-7744-AE84-52DA92BA3E51}" type="presParOf" srcId="{551EC4E6-AE1D-DD43-B7C4-D7EFBEA2E636}" destId="{7B40AE63-0EA3-0747-BCE5-5F3AB0355BF2}" srcOrd="1" destOrd="0" presId="urn:microsoft.com/office/officeart/2008/layout/HorizontalMultiLevelHierarchy"/>
    <dgm:cxn modelId="{E34C94F5-BF1F-B343-B082-8F64465B6FA8}" type="presParOf" srcId="{7B40AE63-0EA3-0747-BCE5-5F3AB0355BF2}" destId="{C852AF5D-E3CA-F844-B775-08DD6E6FB940}" srcOrd="0" destOrd="0" presId="urn:microsoft.com/office/officeart/2008/layout/HorizontalMultiLevelHierarchy"/>
    <dgm:cxn modelId="{60FD2EE8-2DF2-F640-A7E5-3D110CB1B60C}" type="presParOf" srcId="{7B40AE63-0EA3-0747-BCE5-5F3AB0355BF2}" destId="{30463D07-8E7F-3146-97CE-76CE82648742}" srcOrd="1" destOrd="0" presId="urn:microsoft.com/office/officeart/2008/layout/HorizontalMultiLevelHierarchy"/>
    <dgm:cxn modelId="{32E8E194-51B0-8D42-B9AD-D57FDB0DF37D}" type="presParOf" srcId="{551EC4E6-AE1D-DD43-B7C4-D7EFBEA2E636}" destId="{93180932-306E-E545-95F9-2A5635FDC9F1}" srcOrd="2" destOrd="0" presId="urn:microsoft.com/office/officeart/2008/layout/HorizontalMultiLevelHierarchy"/>
    <dgm:cxn modelId="{04D7E1C4-3FF7-7746-BB1D-573613CA575F}" type="presParOf" srcId="{93180932-306E-E545-95F9-2A5635FDC9F1}" destId="{7A2CD5A7-70D6-DE44-803D-0740544CB367}" srcOrd="0" destOrd="0" presId="urn:microsoft.com/office/officeart/2008/layout/HorizontalMultiLevelHierarchy"/>
    <dgm:cxn modelId="{8833AA42-E631-1A46-91EF-CE88A9063E24}" type="presParOf" srcId="{551EC4E6-AE1D-DD43-B7C4-D7EFBEA2E636}" destId="{A0C9905E-6DBF-7645-94A7-C4BCDADC46B9}" srcOrd="3" destOrd="0" presId="urn:microsoft.com/office/officeart/2008/layout/HorizontalMultiLevelHierarchy"/>
    <dgm:cxn modelId="{FE7C4180-4943-C844-8A5F-7B63B429F1A7}" type="presParOf" srcId="{A0C9905E-6DBF-7645-94A7-C4BCDADC46B9}" destId="{D3E2E567-EC04-E743-9B8C-985408EA1058}" srcOrd="0" destOrd="0" presId="urn:microsoft.com/office/officeart/2008/layout/HorizontalMultiLevelHierarchy"/>
    <dgm:cxn modelId="{B7B9AC0B-9E61-A640-ACCF-742E743F6158}"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EFE4671-8583-3540-9262-1FC578B666F4}" type="doc">
      <dgm:prSet loTypeId="urn:microsoft.com/office/officeart/2008/layout/HorizontalMultiLevelHierarchy" loCatId="" qsTypeId="urn:microsoft.com/office/officeart/2005/8/quickstyle/simple5" qsCatId="simple" csTypeId="urn:microsoft.com/office/officeart/2005/8/colors/accent0_1" csCatId="mainScheme" phldr="1"/>
      <dgm:spPr/>
      <dgm:t>
        <a:bodyPr/>
        <a:lstStyle/>
        <a:p>
          <a:endParaRPr lang="zh-CN" altLang="en-US"/>
        </a:p>
      </dgm:t>
    </dgm:pt>
    <dgm:pt modelId="{CC08C8E7-D5AB-9C4F-A78B-4A8C57EB2D22}">
      <dgm:prSet phldrT="[文本]" custT="1"/>
      <dgm:spPr/>
      <dgm:t>
        <a:bodyPr/>
        <a:lstStyle/>
        <a:p>
          <a:pPr algn="l"/>
          <a:r>
            <a:rPr lang="en-US" altLang="zh-CN" sz="1000" b="0" dirty="0" smtClean="0">
              <a:solidFill>
                <a:schemeClr val="tx1"/>
              </a:solidFill>
              <a:latin typeface="Microsoft YaHei" charset="-122"/>
              <a:ea typeface="Microsoft YaHei" charset="-122"/>
              <a:cs typeface="Microsoft YaHei" charset="-122"/>
            </a:rPr>
            <a:t>11.1</a:t>
          </a:r>
          <a:r>
            <a:rPr lang="zh-CN" altLang="en-US" sz="1000" b="0" dirty="0" smtClean="0">
              <a:solidFill>
                <a:schemeClr val="tx1"/>
              </a:solidFill>
              <a:latin typeface="Microsoft YaHei" charset="-122"/>
              <a:ea typeface="Microsoft YaHei" charset="-122"/>
              <a:cs typeface="Microsoft YaHei" charset="-122"/>
            </a:rPr>
            <a:t> </a:t>
          </a:r>
          <a:r>
            <a:rPr lang="zh-CN" altLang="en-US" sz="1000" b="0" dirty="0" smtClean="0">
              <a:latin typeface="Microsoft YaHei" charset="-122"/>
              <a:ea typeface="Microsoft YaHei" charset="-122"/>
              <a:cs typeface="Microsoft YaHei" charset="-122"/>
            </a:rPr>
            <a:t>寡头垄断市场的条件及形成原因</a:t>
          </a:r>
          <a:endParaRPr lang="zh-CN" altLang="en-US" sz="1000" dirty="0">
            <a:latin typeface="Microsoft YaHei" charset="-122"/>
            <a:ea typeface="Microsoft YaHei" charset="-122"/>
            <a:cs typeface="Microsoft YaHei" charset="-122"/>
          </a:endParaRPr>
        </a:p>
      </dgm:t>
    </dgm:pt>
    <dgm:pt modelId="{806FC88F-B9CF-A04B-B59C-3A472F525AEF}" type="par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B0179D74-E210-A34F-9FFE-D6C2C6F405F5}" type="sibTrans" cxnId="{7725A710-EB82-6543-8E80-B973AC4CD97A}">
      <dgm:prSet/>
      <dgm:spPr/>
      <dgm:t>
        <a:bodyPr/>
        <a:lstStyle/>
        <a:p>
          <a:pPr algn="l"/>
          <a:endParaRPr lang="zh-CN" altLang="en-US" sz="1000">
            <a:latin typeface="Microsoft YaHei" charset="-122"/>
            <a:ea typeface="Microsoft YaHei" charset="-122"/>
            <a:cs typeface="Microsoft YaHei" charset="-122"/>
          </a:endParaRPr>
        </a:p>
      </dgm:t>
    </dgm:pt>
    <dgm:pt modelId="{DD5BF61D-B843-C744-B9A9-3312A1287EF4}">
      <dgm:prSet phldrT="[文本]" custT="1"/>
      <dgm:spPr>
        <a:solidFill>
          <a:srgbClr val="C00000"/>
        </a:solidFill>
      </dgm:spPr>
      <dgm:t>
        <a:bodyPr/>
        <a:lstStyle/>
        <a:p>
          <a:pPr algn="l"/>
          <a:r>
            <a:rPr lang="en-US" altLang="zh-CN" sz="1000" dirty="0" smtClean="0">
              <a:solidFill>
                <a:schemeClr val="tx1"/>
              </a:solidFill>
              <a:latin typeface="Microsoft YaHei" charset="-122"/>
              <a:ea typeface="Microsoft YaHei" charset="-122"/>
              <a:cs typeface="Microsoft YaHei" charset="-122"/>
            </a:rPr>
            <a:t>11.1.1</a:t>
          </a:r>
          <a:r>
            <a:rPr lang="zh-CN" altLang="en-US" sz="1000" dirty="0" smtClean="0">
              <a:solidFill>
                <a:schemeClr val="tx1"/>
              </a:solidFill>
              <a:latin typeface="Microsoft YaHei" charset="-122"/>
              <a:ea typeface="Microsoft YaHei" charset="-122"/>
              <a:cs typeface="Microsoft YaHei" charset="-122"/>
            </a:rPr>
            <a:t> 寡头垄断市场的条件</a:t>
          </a:r>
          <a:endParaRPr lang="zh-CN" altLang="en-US" sz="1000" dirty="0">
            <a:solidFill>
              <a:schemeClr val="tx1"/>
            </a:solidFill>
            <a:latin typeface="Microsoft YaHei" charset="-122"/>
            <a:ea typeface="Microsoft YaHei" charset="-122"/>
            <a:cs typeface="Microsoft YaHei" charset="-122"/>
          </a:endParaRPr>
        </a:p>
      </dgm:t>
    </dgm:pt>
    <dgm:pt modelId="{A73DCD64-89DF-3E4C-9543-0D417B51464E}" type="parTrans" cxnId="{FE34B427-9D47-5D4F-B08C-79C955C57CBA}">
      <dgm:prSet custT="1"/>
      <dgm:spPr/>
      <dgm:t>
        <a:bodyPr/>
        <a:lstStyle/>
        <a:p>
          <a:pPr algn="l"/>
          <a:endParaRPr lang="zh-CN" altLang="en-US" sz="1000">
            <a:latin typeface="Microsoft YaHei" charset="-122"/>
            <a:ea typeface="Microsoft YaHei" charset="-122"/>
            <a:cs typeface="Microsoft YaHei" charset="-122"/>
          </a:endParaRPr>
        </a:p>
      </dgm:t>
    </dgm:pt>
    <dgm:pt modelId="{5F6E09CE-61C0-D34C-AE4A-99D078D226DF}" type="sibTrans" cxnId="{FE34B427-9D47-5D4F-B08C-79C955C57CBA}">
      <dgm:prSet/>
      <dgm:spPr/>
      <dgm:t>
        <a:bodyPr/>
        <a:lstStyle/>
        <a:p>
          <a:pPr algn="l"/>
          <a:endParaRPr lang="zh-CN" altLang="en-US" sz="1000">
            <a:latin typeface="Microsoft YaHei" charset="-122"/>
            <a:ea typeface="Microsoft YaHei" charset="-122"/>
            <a:cs typeface="Microsoft YaHei" charset="-122"/>
          </a:endParaRPr>
        </a:p>
      </dgm:t>
    </dgm:pt>
    <dgm:pt modelId="{773FD5F0-F007-F148-886B-86E72F86266E}">
      <dgm:prSet phldrT="[文本]" custT="1"/>
      <dgm:spPr/>
      <dgm:t>
        <a:bodyPr/>
        <a:lstStyle/>
        <a:p>
          <a:pPr algn="l"/>
          <a:r>
            <a:rPr lang="en-US" altLang="zh-CN" sz="1000" dirty="0" smtClean="0">
              <a:latin typeface="Microsoft YaHei" charset="-122"/>
              <a:ea typeface="Microsoft YaHei" charset="-122"/>
              <a:cs typeface="Microsoft YaHei" charset="-122"/>
            </a:rPr>
            <a:t>11.1.2</a:t>
          </a:r>
          <a:r>
            <a:rPr lang="zh-CN" altLang="en-US" sz="1000" dirty="0" smtClean="0">
              <a:latin typeface="Microsoft YaHei" charset="-122"/>
              <a:ea typeface="Microsoft YaHei" charset="-122"/>
              <a:cs typeface="Microsoft YaHei" charset="-122"/>
            </a:rPr>
            <a:t> </a:t>
          </a:r>
          <a:r>
            <a:rPr lang="zh-CN" altLang="en-US" sz="1000" dirty="0" smtClean="0">
              <a:solidFill>
                <a:schemeClr val="tx1"/>
              </a:solidFill>
              <a:latin typeface="Microsoft YaHei" charset="-122"/>
              <a:ea typeface="Microsoft YaHei" charset="-122"/>
              <a:cs typeface="Microsoft YaHei" charset="-122"/>
            </a:rPr>
            <a:t>寡头垄断市场的形成原因及分类</a:t>
          </a:r>
          <a:endParaRPr lang="zh-CN" altLang="en-US" sz="1000" dirty="0">
            <a:latin typeface="Microsoft YaHei" charset="-122"/>
            <a:ea typeface="Microsoft YaHei" charset="-122"/>
            <a:cs typeface="Microsoft YaHei" charset="-122"/>
          </a:endParaRPr>
        </a:p>
      </dgm:t>
    </dgm:pt>
    <dgm:pt modelId="{BDC2CFA9-99C6-8347-9628-F8B57513FB8C}" type="parTrans" cxnId="{D6FF61F4-2E70-2445-B362-FDF5936BBC6B}">
      <dgm:prSet custT="1"/>
      <dgm:spPr/>
      <dgm:t>
        <a:bodyPr/>
        <a:lstStyle/>
        <a:p>
          <a:pPr algn="l"/>
          <a:endParaRPr lang="zh-CN" altLang="en-US" sz="1000">
            <a:latin typeface="Microsoft YaHei" charset="-122"/>
            <a:ea typeface="Microsoft YaHei" charset="-122"/>
            <a:cs typeface="Microsoft YaHei" charset="-122"/>
          </a:endParaRPr>
        </a:p>
      </dgm:t>
    </dgm:pt>
    <dgm:pt modelId="{9458031D-FD27-D841-9D56-100BE85B229D}" type="sibTrans" cxnId="{D6FF61F4-2E70-2445-B362-FDF5936BBC6B}">
      <dgm:prSet/>
      <dgm:spPr/>
      <dgm:t>
        <a:bodyPr/>
        <a:lstStyle/>
        <a:p>
          <a:pPr algn="l"/>
          <a:endParaRPr lang="zh-CN" altLang="en-US" sz="1000">
            <a:latin typeface="Microsoft YaHei" charset="-122"/>
            <a:ea typeface="Microsoft YaHei" charset="-122"/>
            <a:cs typeface="Microsoft YaHei" charset="-122"/>
          </a:endParaRPr>
        </a:p>
      </dgm:t>
    </dgm:pt>
    <dgm:pt modelId="{3013142F-A3C7-F746-853E-2CA8B540A8DE}" type="pres">
      <dgm:prSet presAssocID="{2EFE4671-8583-3540-9262-1FC578B666F4}" presName="Name0" presStyleCnt="0">
        <dgm:presLayoutVars>
          <dgm:chPref val="1"/>
          <dgm:dir/>
          <dgm:animOne val="branch"/>
          <dgm:animLvl val="lvl"/>
          <dgm:resizeHandles val="exact"/>
        </dgm:presLayoutVars>
      </dgm:prSet>
      <dgm:spPr/>
      <dgm:t>
        <a:bodyPr/>
        <a:lstStyle/>
        <a:p>
          <a:endParaRPr lang="zh-CN" altLang="en-US"/>
        </a:p>
      </dgm:t>
    </dgm:pt>
    <dgm:pt modelId="{B764B132-0961-414E-B6FA-FB0C6C1C6CED}" type="pres">
      <dgm:prSet presAssocID="{CC08C8E7-D5AB-9C4F-A78B-4A8C57EB2D22}" presName="root1" presStyleCnt="0"/>
      <dgm:spPr/>
    </dgm:pt>
    <dgm:pt modelId="{7111AE39-B455-7C4D-91F4-9E37E3822D07}" type="pres">
      <dgm:prSet presAssocID="{CC08C8E7-D5AB-9C4F-A78B-4A8C57EB2D22}" presName="LevelOneTextNode" presStyleLbl="node0" presStyleIdx="0" presStyleCnt="1" custAng="5400000" custScaleY="53238" custLinFactX="-65217" custLinFactNeighborX="-100000" custLinFactNeighborY="79">
        <dgm:presLayoutVars>
          <dgm:chPref val="3"/>
        </dgm:presLayoutVars>
      </dgm:prSet>
      <dgm:spPr/>
      <dgm:t>
        <a:bodyPr/>
        <a:lstStyle/>
        <a:p>
          <a:endParaRPr lang="zh-CN" altLang="en-US"/>
        </a:p>
      </dgm:t>
    </dgm:pt>
    <dgm:pt modelId="{551EC4E6-AE1D-DD43-B7C4-D7EFBEA2E636}" type="pres">
      <dgm:prSet presAssocID="{CC08C8E7-D5AB-9C4F-A78B-4A8C57EB2D22}" presName="level2hierChild" presStyleCnt="0"/>
      <dgm:spPr/>
    </dgm:pt>
    <dgm:pt modelId="{082A771F-69AF-7C4C-86CB-DF1CD8CB6581}" type="pres">
      <dgm:prSet presAssocID="{A73DCD64-89DF-3E4C-9543-0D417B51464E}" presName="conn2-1" presStyleLbl="parChTrans1D2" presStyleIdx="0" presStyleCnt="2"/>
      <dgm:spPr/>
      <dgm:t>
        <a:bodyPr/>
        <a:lstStyle/>
        <a:p>
          <a:endParaRPr lang="zh-CN" altLang="en-US"/>
        </a:p>
      </dgm:t>
    </dgm:pt>
    <dgm:pt modelId="{F726EDD3-E670-9B47-8786-4F599884289D}" type="pres">
      <dgm:prSet presAssocID="{A73DCD64-89DF-3E4C-9543-0D417B51464E}" presName="connTx" presStyleLbl="parChTrans1D2" presStyleIdx="0" presStyleCnt="2"/>
      <dgm:spPr/>
      <dgm:t>
        <a:bodyPr/>
        <a:lstStyle/>
        <a:p>
          <a:endParaRPr lang="zh-CN" altLang="en-US"/>
        </a:p>
      </dgm:t>
    </dgm:pt>
    <dgm:pt modelId="{7B40AE63-0EA3-0747-BCE5-5F3AB0355BF2}" type="pres">
      <dgm:prSet presAssocID="{DD5BF61D-B843-C744-B9A9-3312A1287EF4}" presName="root2" presStyleCnt="0"/>
      <dgm:spPr/>
    </dgm:pt>
    <dgm:pt modelId="{C852AF5D-E3CA-F844-B775-08DD6E6FB940}" type="pres">
      <dgm:prSet presAssocID="{DD5BF61D-B843-C744-B9A9-3312A1287EF4}" presName="LevelTwoTextNode" presStyleLbl="node2" presStyleIdx="0" presStyleCnt="2" custScaleX="132085">
        <dgm:presLayoutVars>
          <dgm:chPref val="3"/>
        </dgm:presLayoutVars>
      </dgm:prSet>
      <dgm:spPr/>
      <dgm:t>
        <a:bodyPr/>
        <a:lstStyle/>
        <a:p>
          <a:endParaRPr lang="zh-CN" altLang="en-US"/>
        </a:p>
      </dgm:t>
    </dgm:pt>
    <dgm:pt modelId="{30463D07-8E7F-3146-97CE-76CE82648742}" type="pres">
      <dgm:prSet presAssocID="{DD5BF61D-B843-C744-B9A9-3312A1287EF4}" presName="level3hierChild" presStyleCnt="0"/>
      <dgm:spPr/>
    </dgm:pt>
    <dgm:pt modelId="{93180932-306E-E545-95F9-2A5635FDC9F1}" type="pres">
      <dgm:prSet presAssocID="{BDC2CFA9-99C6-8347-9628-F8B57513FB8C}" presName="conn2-1" presStyleLbl="parChTrans1D2" presStyleIdx="1" presStyleCnt="2"/>
      <dgm:spPr/>
      <dgm:t>
        <a:bodyPr/>
        <a:lstStyle/>
        <a:p>
          <a:endParaRPr lang="zh-CN" altLang="en-US"/>
        </a:p>
      </dgm:t>
    </dgm:pt>
    <dgm:pt modelId="{7A2CD5A7-70D6-DE44-803D-0740544CB367}" type="pres">
      <dgm:prSet presAssocID="{BDC2CFA9-99C6-8347-9628-F8B57513FB8C}" presName="connTx" presStyleLbl="parChTrans1D2" presStyleIdx="1" presStyleCnt="2"/>
      <dgm:spPr/>
      <dgm:t>
        <a:bodyPr/>
        <a:lstStyle/>
        <a:p>
          <a:endParaRPr lang="zh-CN" altLang="en-US"/>
        </a:p>
      </dgm:t>
    </dgm:pt>
    <dgm:pt modelId="{A0C9905E-6DBF-7645-94A7-C4BCDADC46B9}" type="pres">
      <dgm:prSet presAssocID="{773FD5F0-F007-F148-886B-86E72F86266E}" presName="root2" presStyleCnt="0"/>
      <dgm:spPr/>
    </dgm:pt>
    <dgm:pt modelId="{D3E2E567-EC04-E743-9B8C-985408EA1058}" type="pres">
      <dgm:prSet presAssocID="{773FD5F0-F007-F148-886B-86E72F86266E}" presName="LevelTwoTextNode" presStyleLbl="node2" presStyleIdx="1" presStyleCnt="2" custScaleX="132085">
        <dgm:presLayoutVars>
          <dgm:chPref val="3"/>
        </dgm:presLayoutVars>
      </dgm:prSet>
      <dgm:spPr/>
      <dgm:t>
        <a:bodyPr/>
        <a:lstStyle/>
        <a:p>
          <a:endParaRPr lang="zh-CN" altLang="en-US"/>
        </a:p>
      </dgm:t>
    </dgm:pt>
    <dgm:pt modelId="{1488A531-D252-B440-B1DA-4363F37F8970}" type="pres">
      <dgm:prSet presAssocID="{773FD5F0-F007-F148-886B-86E72F86266E}" presName="level3hierChild" presStyleCnt="0"/>
      <dgm:spPr/>
    </dgm:pt>
  </dgm:ptLst>
  <dgm:cxnLst>
    <dgm:cxn modelId="{D6FF61F4-2E70-2445-B362-FDF5936BBC6B}" srcId="{CC08C8E7-D5AB-9C4F-A78B-4A8C57EB2D22}" destId="{773FD5F0-F007-F148-886B-86E72F86266E}" srcOrd="1" destOrd="0" parTransId="{BDC2CFA9-99C6-8347-9628-F8B57513FB8C}" sibTransId="{9458031D-FD27-D841-9D56-100BE85B229D}"/>
    <dgm:cxn modelId="{FE34B427-9D47-5D4F-B08C-79C955C57CBA}" srcId="{CC08C8E7-D5AB-9C4F-A78B-4A8C57EB2D22}" destId="{DD5BF61D-B843-C744-B9A9-3312A1287EF4}" srcOrd="0" destOrd="0" parTransId="{A73DCD64-89DF-3E4C-9543-0D417B51464E}" sibTransId="{5F6E09CE-61C0-D34C-AE4A-99D078D226DF}"/>
    <dgm:cxn modelId="{04D5EC5B-80DA-9E4F-98EE-1A43A123637C}" type="presOf" srcId="{2EFE4671-8583-3540-9262-1FC578B666F4}" destId="{3013142F-A3C7-F746-853E-2CA8B540A8DE}" srcOrd="0" destOrd="0" presId="urn:microsoft.com/office/officeart/2008/layout/HorizontalMultiLevelHierarchy"/>
    <dgm:cxn modelId="{98917D25-233E-C348-8F7F-909F90C368C0}" type="presOf" srcId="{773FD5F0-F007-F148-886B-86E72F86266E}" destId="{D3E2E567-EC04-E743-9B8C-985408EA1058}" srcOrd="0" destOrd="0" presId="urn:microsoft.com/office/officeart/2008/layout/HorizontalMultiLevelHierarchy"/>
    <dgm:cxn modelId="{7067949C-F0B9-D749-BD37-A6381B2DC1FB}" type="presOf" srcId="{CC08C8E7-D5AB-9C4F-A78B-4A8C57EB2D22}" destId="{7111AE39-B455-7C4D-91F4-9E37E3822D07}" srcOrd="0" destOrd="0" presId="urn:microsoft.com/office/officeart/2008/layout/HorizontalMultiLevelHierarchy"/>
    <dgm:cxn modelId="{388094AC-36DC-EC4B-8311-9A99674688B9}" type="presOf" srcId="{A73DCD64-89DF-3E4C-9543-0D417B51464E}" destId="{082A771F-69AF-7C4C-86CB-DF1CD8CB6581}" srcOrd="0" destOrd="0" presId="urn:microsoft.com/office/officeart/2008/layout/HorizontalMultiLevelHierarchy"/>
    <dgm:cxn modelId="{F2A562FD-2725-C740-A9A7-A0D6D5038986}" type="presOf" srcId="{BDC2CFA9-99C6-8347-9628-F8B57513FB8C}" destId="{7A2CD5A7-70D6-DE44-803D-0740544CB367}" srcOrd="1" destOrd="0" presId="urn:microsoft.com/office/officeart/2008/layout/HorizontalMultiLevelHierarchy"/>
    <dgm:cxn modelId="{6F713462-E20D-B642-86CD-482F2F090568}" type="presOf" srcId="{BDC2CFA9-99C6-8347-9628-F8B57513FB8C}" destId="{93180932-306E-E545-95F9-2A5635FDC9F1}" srcOrd="0" destOrd="0" presId="urn:microsoft.com/office/officeart/2008/layout/HorizontalMultiLevelHierarchy"/>
    <dgm:cxn modelId="{B692EA83-1B04-5846-9807-2AC6EB66646E}" type="presOf" srcId="{DD5BF61D-B843-C744-B9A9-3312A1287EF4}" destId="{C852AF5D-E3CA-F844-B775-08DD6E6FB940}" srcOrd="0" destOrd="0" presId="urn:microsoft.com/office/officeart/2008/layout/HorizontalMultiLevelHierarchy"/>
    <dgm:cxn modelId="{AF929DDF-2E7A-A245-AC2A-EC89C5C695F3}" type="presOf" srcId="{A73DCD64-89DF-3E4C-9543-0D417B51464E}" destId="{F726EDD3-E670-9B47-8786-4F599884289D}" srcOrd="1" destOrd="0" presId="urn:microsoft.com/office/officeart/2008/layout/HorizontalMultiLevelHierarchy"/>
    <dgm:cxn modelId="{7725A710-EB82-6543-8E80-B973AC4CD97A}" srcId="{2EFE4671-8583-3540-9262-1FC578B666F4}" destId="{CC08C8E7-D5AB-9C4F-A78B-4A8C57EB2D22}" srcOrd="0" destOrd="0" parTransId="{806FC88F-B9CF-A04B-B59C-3A472F525AEF}" sibTransId="{B0179D74-E210-A34F-9FFE-D6C2C6F405F5}"/>
    <dgm:cxn modelId="{05DEF466-F730-894C-8B8F-E1738FE2BC74}" type="presParOf" srcId="{3013142F-A3C7-F746-853E-2CA8B540A8DE}" destId="{B764B132-0961-414E-B6FA-FB0C6C1C6CED}" srcOrd="0" destOrd="0" presId="urn:microsoft.com/office/officeart/2008/layout/HorizontalMultiLevelHierarchy"/>
    <dgm:cxn modelId="{4BF18EF6-609D-934B-992B-BF85C2E4528C}" type="presParOf" srcId="{B764B132-0961-414E-B6FA-FB0C6C1C6CED}" destId="{7111AE39-B455-7C4D-91F4-9E37E3822D07}" srcOrd="0" destOrd="0" presId="urn:microsoft.com/office/officeart/2008/layout/HorizontalMultiLevelHierarchy"/>
    <dgm:cxn modelId="{8DD06F7C-F4CE-9E43-A33A-A833A579CE07}" type="presParOf" srcId="{B764B132-0961-414E-B6FA-FB0C6C1C6CED}" destId="{551EC4E6-AE1D-DD43-B7C4-D7EFBEA2E636}" srcOrd="1" destOrd="0" presId="urn:microsoft.com/office/officeart/2008/layout/HorizontalMultiLevelHierarchy"/>
    <dgm:cxn modelId="{7164A7A4-3F1B-934B-A43A-89F2479B58DA}" type="presParOf" srcId="{551EC4E6-AE1D-DD43-B7C4-D7EFBEA2E636}" destId="{082A771F-69AF-7C4C-86CB-DF1CD8CB6581}" srcOrd="0" destOrd="0" presId="urn:microsoft.com/office/officeart/2008/layout/HorizontalMultiLevelHierarchy"/>
    <dgm:cxn modelId="{7BF9B02B-6B0C-4748-B6DA-5C61491951F5}" type="presParOf" srcId="{082A771F-69AF-7C4C-86CB-DF1CD8CB6581}" destId="{F726EDD3-E670-9B47-8786-4F599884289D}" srcOrd="0" destOrd="0" presId="urn:microsoft.com/office/officeart/2008/layout/HorizontalMultiLevelHierarchy"/>
    <dgm:cxn modelId="{0305AE51-64C1-C649-9EBA-EB1397BF7BF0}" type="presParOf" srcId="{551EC4E6-AE1D-DD43-B7C4-D7EFBEA2E636}" destId="{7B40AE63-0EA3-0747-BCE5-5F3AB0355BF2}" srcOrd="1" destOrd="0" presId="urn:microsoft.com/office/officeart/2008/layout/HorizontalMultiLevelHierarchy"/>
    <dgm:cxn modelId="{6F53DE38-7F07-704C-88BF-6A9661044216}" type="presParOf" srcId="{7B40AE63-0EA3-0747-BCE5-5F3AB0355BF2}" destId="{C852AF5D-E3CA-F844-B775-08DD6E6FB940}" srcOrd="0" destOrd="0" presId="urn:microsoft.com/office/officeart/2008/layout/HorizontalMultiLevelHierarchy"/>
    <dgm:cxn modelId="{5311B83F-2253-6643-9745-8F67A7673E59}" type="presParOf" srcId="{7B40AE63-0EA3-0747-BCE5-5F3AB0355BF2}" destId="{30463D07-8E7F-3146-97CE-76CE82648742}" srcOrd="1" destOrd="0" presId="urn:microsoft.com/office/officeart/2008/layout/HorizontalMultiLevelHierarchy"/>
    <dgm:cxn modelId="{6F6FC3C7-C25F-CF48-BB43-54AB74858B3F}" type="presParOf" srcId="{551EC4E6-AE1D-DD43-B7C4-D7EFBEA2E636}" destId="{93180932-306E-E545-95F9-2A5635FDC9F1}" srcOrd="2" destOrd="0" presId="urn:microsoft.com/office/officeart/2008/layout/HorizontalMultiLevelHierarchy"/>
    <dgm:cxn modelId="{493A9194-7229-CC49-A73E-C6E516BBA449}" type="presParOf" srcId="{93180932-306E-E545-95F9-2A5635FDC9F1}" destId="{7A2CD5A7-70D6-DE44-803D-0740544CB367}" srcOrd="0" destOrd="0" presId="urn:microsoft.com/office/officeart/2008/layout/HorizontalMultiLevelHierarchy"/>
    <dgm:cxn modelId="{6EA1A94F-2A7A-CE4B-B662-1D235CC5CE38}" type="presParOf" srcId="{551EC4E6-AE1D-DD43-B7C4-D7EFBEA2E636}" destId="{A0C9905E-6DBF-7645-94A7-C4BCDADC46B9}" srcOrd="3" destOrd="0" presId="urn:microsoft.com/office/officeart/2008/layout/HorizontalMultiLevelHierarchy"/>
    <dgm:cxn modelId="{E412436C-37BF-5A46-974D-5F89181C0C90}" type="presParOf" srcId="{A0C9905E-6DBF-7645-94A7-C4BCDADC46B9}" destId="{D3E2E567-EC04-E743-9B8C-985408EA1058}" srcOrd="0" destOrd="0" presId="urn:microsoft.com/office/officeart/2008/layout/HorizontalMultiLevelHierarchy"/>
    <dgm:cxn modelId="{36EC0910-6DBC-CE4A-BD3C-878E5AB3EE4C}" type="presParOf" srcId="{A0C9905E-6DBF-7645-94A7-C4BCDADC46B9}" destId="{1488A531-D252-B440-B1DA-4363F37F897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22BAA-5BF2-3448-A529-D989148F12A9}">
      <dsp:nvSpPr>
        <dsp:cNvPr id="0" name=""/>
        <dsp:cNvSpPr/>
      </dsp:nvSpPr>
      <dsp:spPr>
        <a:xfrm>
          <a:off x="2304035" y="3147675"/>
          <a:ext cx="1436770" cy="2855809"/>
        </a:xfrm>
        <a:custGeom>
          <a:avLst/>
          <a:gdLst/>
          <a:ahLst/>
          <a:cxnLst/>
          <a:rect l="0" t="0" r="0" b="0"/>
          <a:pathLst>
            <a:path>
              <a:moveTo>
                <a:pt x="0" y="0"/>
              </a:moveTo>
              <a:lnTo>
                <a:pt x="718385" y="0"/>
              </a:lnTo>
              <a:lnTo>
                <a:pt x="718385" y="2855809"/>
              </a:lnTo>
              <a:lnTo>
                <a:pt x="1436770" y="2855809"/>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42499" y="4495658"/>
        <a:ext cx="159843" cy="159843"/>
      </dsp:txXfrm>
    </dsp:sp>
    <dsp:sp modelId="{1A32823E-C562-194D-8C0A-5A42C66D5E4E}">
      <dsp:nvSpPr>
        <dsp:cNvPr id="0" name=""/>
        <dsp:cNvSpPr/>
      </dsp:nvSpPr>
      <dsp:spPr>
        <a:xfrm>
          <a:off x="2304035" y="3147675"/>
          <a:ext cx="1436770" cy="2331776"/>
        </a:xfrm>
        <a:custGeom>
          <a:avLst/>
          <a:gdLst/>
          <a:ahLst/>
          <a:cxnLst/>
          <a:rect l="0" t="0" r="0" b="0"/>
          <a:pathLst>
            <a:path>
              <a:moveTo>
                <a:pt x="0" y="0"/>
              </a:moveTo>
              <a:lnTo>
                <a:pt x="718385" y="0"/>
              </a:lnTo>
              <a:lnTo>
                <a:pt x="718385" y="2331776"/>
              </a:lnTo>
              <a:lnTo>
                <a:pt x="1436770" y="2331776"/>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53948" y="4245091"/>
        <a:ext cx="136944" cy="136944"/>
      </dsp:txXfrm>
    </dsp:sp>
    <dsp:sp modelId="{79FBF4CB-A334-FA4C-A730-5AE32E36618A}">
      <dsp:nvSpPr>
        <dsp:cNvPr id="0" name=""/>
        <dsp:cNvSpPr/>
      </dsp:nvSpPr>
      <dsp:spPr>
        <a:xfrm>
          <a:off x="2304035" y="3147675"/>
          <a:ext cx="1436770" cy="1807743"/>
        </a:xfrm>
        <a:custGeom>
          <a:avLst/>
          <a:gdLst/>
          <a:ahLst/>
          <a:cxnLst/>
          <a:rect l="0" t="0" r="0" b="0"/>
          <a:pathLst>
            <a:path>
              <a:moveTo>
                <a:pt x="0" y="0"/>
              </a:moveTo>
              <a:lnTo>
                <a:pt x="718385" y="0"/>
              </a:lnTo>
              <a:lnTo>
                <a:pt x="718385" y="1807743"/>
              </a:lnTo>
              <a:lnTo>
                <a:pt x="1436770" y="1807743"/>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64691" y="3993817"/>
        <a:ext cx="115458" cy="115458"/>
      </dsp:txXfrm>
    </dsp:sp>
    <dsp:sp modelId="{4BA792CA-FCEB-7841-9D80-6BB1A42B4D94}">
      <dsp:nvSpPr>
        <dsp:cNvPr id="0" name=""/>
        <dsp:cNvSpPr/>
      </dsp:nvSpPr>
      <dsp:spPr>
        <a:xfrm>
          <a:off x="2304035" y="3147675"/>
          <a:ext cx="1436770" cy="1283711"/>
        </a:xfrm>
        <a:custGeom>
          <a:avLst/>
          <a:gdLst/>
          <a:ahLst/>
          <a:cxnLst/>
          <a:rect l="0" t="0" r="0" b="0"/>
          <a:pathLst>
            <a:path>
              <a:moveTo>
                <a:pt x="0" y="0"/>
              </a:moveTo>
              <a:lnTo>
                <a:pt x="718385" y="0"/>
              </a:lnTo>
              <a:lnTo>
                <a:pt x="718385" y="1283711"/>
              </a:lnTo>
              <a:lnTo>
                <a:pt x="1436770" y="1283711"/>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74252" y="3741362"/>
        <a:ext cx="96335" cy="96335"/>
      </dsp:txXfrm>
    </dsp:sp>
    <dsp:sp modelId="{EFDB52AC-193B-D24A-9D41-0D409F2C9383}">
      <dsp:nvSpPr>
        <dsp:cNvPr id="0" name=""/>
        <dsp:cNvSpPr/>
      </dsp:nvSpPr>
      <dsp:spPr>
        <a:xfrm>
          <a:off x="2304035" y="3147675"/>
          <a:ext cx="1436770" cy="759678"/>
        </a:xfrm>
        <a:custGeom>
          <a:avLst/>
          <a:gdLst/>
          <a:ahLst/>
          <a:cxnLst/>
          <a:rect l="0" t="0" r="0" b="0"/>
          <a:pathLst>
            <a:path>
              <a:moveTo>
                <a:pt x="0" y="0"/>
              </a:moveTo>
              <a:lnTo>
                <a:pt x="718385" y="0"/>
              </a:lnTo>
              <a:lnTo>
                <a:pt x="718385" y="759678"/>
              </a:lnTo>
              <a:lnTo>
                <a:pt x="1436770" y="759678"/>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81789" y="3486882"/>
        <a:ext cx="81262" cy="81262"/>
      </dsp:txXfrm>
    </dsp:sp>
    <dsp:sp modelId="{A3F7329B-086E-6C4A-9619-9EFEE1A157E2}">
      <dsp:nvSpPr>
        <dsp:cNvPr id="0" name=""/>
        <dsp:cNvSpPr/>
      </dsp:nvSpPr>
      <dsp:spPr>
        <a:xfrm>
          <a:off x="2304035" y="3147675"/>
          <a:ext cx="1436770" cy="235645"/>
        </a:xfrm>
        <a:custGeom>
          <a:avLst/>
          <a:gdLst/>
          <a:ahLst/>
          <a:cxnLst/>
          <a:rect l="0" t="0" r="0" b="0"/>
          <a:pathLst>
            <a:path>
              <a:moveTo>
                <a:pt x="0" y="0"/>
              </a:moveTo>
              <a:lnTo>
                <a:pt x="718385" y="0"/>
              </a:lnTo>
              <a:lnTo>
                <a:pt x="718385" y="235645"/>
              </a:lnTo>
              <a:lnTo>
                <a:pt x="1436770" y="235645"/>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86021" y="3229098"/>
        <a:ext cx="72798" cy="72798"/>
      </dsp:txXfrm>
    </dsp:sp>
    <dsp:sp modelId="{D87FA41A-845D-0742-BFE6-B20A8A85E955}">
      <dsp:nvSpPr>
        <dsp:cNvPr id="0" name=""/>
        <dsp:cNvSpPr/>
      </dsp:nvSpPr>
      <dsp:spPr>
        <a:xfrm>
          <a:off x="2304035" y="2859287"/>
          <a:ext cx="1436770" cy="288387"/>
        </a:xfrm>
        <a:custGeom>
          <a:avLst/>
          <a:gdLst/>
          <a:ahLst/>
          <a:cxnLst/>
          <a:rect l="0" t="0" r="0" b="0"/>
          <a:pathLst>
            <a:path>
              <a:moveTo>
                <a:pt x="0" y="288387"/>
              </a:moveTo>
              <a:lnTo>
                <a:pt x="718385" y="288387"/>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85785" y="2966845"/>
        <a:ext cx="73271" cy="73271"/>
      </dsp:txXfrm>
    </dsp:sp>
    <dsp:sp modelId="{D205D4C6-038E-044A-A3BA-7E795737A05F}">
      <dsp:nvSpPr>
        <dsp:cNvPr id="0" name=""/>
        <dsp:cNvSpPr/>
      </dsp:nvSpPr>
      <dsp:spPr>
        <a:xfrm>
          <a:off x="2304035" y="2335254"/>
          <a:ext cx="1436770" cy="812420"/>
        </a:xfrm>
        <a:custGeom>
          <a:avLst/>
          <a:gdLst/>
          <a:ahLst/>
          <a:cxnLst/>
          <a:rect l="0" t="0" r="0" b="0"/>
          <a:pathLst>
            <a:path>
              <a:moveTo>
                <a:pt x="0" y="812420"/>
              </a:moveTo>
              <a:lnTo>
                <a:pt x="718385" y="812420"/>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81156" y="2700200"/>
        <a:ext cx="82527" cy="82527"/>
      </dsp:txXfrm>
    </dsp:sp>
    <dsp:sp modelId="{BF3B09D1-E8E8-0A4F-9573-99448D99561B}">
      <dsp:nvSpPr>
        <dsp:cNvPr id="0" name=""/>
        <dsp:cNvSpPr/>
      </dsp:nvSpPr>
      <dsp:spPr>
        <a:xfrm>
          <a:off x="2304035" y="1811221"/>
          <a:ext cx="1436770" cy="1336453"/>
        </a:xfrm>
        <a:custGeom>
          <a:avLst/>
          <a:gdLst/>
          <a:ahLst/>
          <a:cxnLst/>
          <a:rect l="0" t="0" r="0" b="0"/>
          <a:pathLst>
            <a:path>
              <a:moveTo>
                <a:pt x="0" y="1336453"/>
              </a:moveTo>
              <a:lnTo>
                <a:pt x="718385" y="1336453"/>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73364" y="2430392"/>
        <a:ext cx="98112" cy="98112"/>
      </dsp:txXfrm>
    </dsp:sp>
    <dsp:sp modelId="{F23CCF4A-0F02-B643-86DA-D7F6CBD2CB37}">
      <dsp:nvSpPr>
        <dsp:cNvPr id="0" name=""/>
        <dsp:cNvSpPr/>
      </dsp:nvSpPr>
      <dsp:spPr>
        <a:xfrm>
          <a:off x="2304035" y="1287189"/>
          <a:ext cx="1436770" cy="1860485"/>
        </a:xfrm>
        <a:custGeom>
          <a:avLst/>
          <a:gdLst/>
          <a:ahLst/>
          <a:cxnLst/>
          <a:rect l="0" t="0" r="0" b="0"/>
          <a:pathLst>
            <a:path>
              <a:moveTo>
                <a:pt x="0" y="1860485"/>
              </a:moveTo>
              <a:lnTo>
                <a:pt x="718385" y="1860485"/>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63653" y="2158664"/>
        <a:ext cx="117534" cy="117534"/>
      </dsp:txXfrm>
    </dsp:sp>
    <dsp:sp modelId="{1F2800E8-CF94-FD43-8D0E-7E4B278315B1}">
      <dsp:nvSpPr>
        <dsp:cNvPr id="0" name=""/>
        <dsp:cNvSpPr/>
      </dsp:nvSpPr>
      <dsp:spPr>
        <a:xfrm>
          <a:off x="2304035" y="763156"/>
          <a:ext cx="1436770" cy="2384518"/>
        </a:xfrm>
        <a:custGeom>
          <a:avLst/>
          <a:gdLst/>
          <a:ahLst/>
          <a:cxnLst/>
          <a:rect l="0" t="0" r="0" b="0"/>
          <a:pathLst>
            <a:path>
              <a:moveTo>
                <a:pt x="0" y="2384518"/>
              </a:moveTo>
              <a:lnTo>
                <a:pt x="718385" y="2384518"/>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52822" y="1885817"/>
        <a:ext cx="139196" cy="139196"/>
      </dsp:txXfrm>
    </dsp:sp>
    <dsp:sp modelId="{082A771F-69AF-7C4C-86CB-DF1CD8CB6581}">
      <dsp:nvSpPr>
        <dsp:cNvPr id="0" name=""/>
        <dsp:cNvSpPr/>
      </dsp:nvSpPr>
      <dsp:spPr>
        <a:xfrm>
          <a:off x="2304035" y="239123"/>
          <a:ext cx="1436770" cy="2908551"/>
        </a:xfrm>
        <a:custGeom>
          <a:avLst/>
          <a:gdLst/>
          <a:ahLst/>
          <a:cxnLst/>
          <a:rect l="0" t="0" r="0" b="0"/>
          <a:pathLst>
            <a:path>
              <a:moveTo>
                <a:pt x="0" y="2908551"/>
              </a:moveTo>
              <a:lnTo>
                <a:pt x="718385" y="2908551"/>
              </a:lnTo>
              <a:lnTo>
                <a:pt x="718385" y="0"/>
              </a:lnTo>
              <a:lnTo>
                <a:pt x="1436770"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CN" altLang="en-US" sz="2400" kern="1200">
            <a:latin typeface="SimSun" charset="-122"/>
            <a:ea typeface="SimSun" charset="-122"/>
            <a:cs typeface="SimSun" charset="-122"/>
          </a:endParaRPr>
        </a:p>
      </dsp:txBody>
      <dsp:txXfrm>
        <a:off x="2941319" y="1612297"/>
        <a:ext cx="162203" cy="162203"/>
      </dsp:txXfrm>
    </dsp:sp>
    <dsp:sp modelId="{7111AE39-B455-7C4D-91F4-9E37E3822D07}">
      <dsp:nvSpPr>
        <dsp:cNvPr id="0" name=""/>
        <dsp:cNvSpPr/>
      </dsp:nvSpPr>
      <dsp:spPr>
        <a:xfrm>
          <a:off x="711201" y="2617091"/>
          <a:ext cx="2124500" cy="106116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SimSun" charset="-122"/>
              <a:ea typeface="SimSun" charset="-122"/>
              <a:cs typeface="SimSun" charset="-122"/>
            </a:rPr>
            <a:t>管理经济学</a:t>
          </a:r>
          <a:endParaRPr lang="zh-CN" altLang="en-US" sz="2400" kern="1200" dirty="0">
            <a:latin typeface="SimSun" charset="-122"/>
            <a:ea typeface="SimSun" charset="-122"/>
            <a:cs typeface="SimSun" charset="-122"/>
          </a:endParaRPr>
        </a:p>
      </dsp:txBody>
      <dsp:txXfrm>
        <a:off x="711201" y="2617091"/>
        <a:ext cx="2124500" cy="1061167"/>
      </dsp:txXfrm>
    </dsp:sp>
    <dsp:sp modelId="{C852AF5D-E3CA-F844-B775-08DD6E6FB940}">
      <dsp:nvSpPr>
        <dsp:cNvPr id="0" name=""/>
        <dsp:cNvSpPr/>
      </dsp:nvSpPr>
      <dsp:spPr>
        <a:xfrm>
          <a:off x="3740806" y="4734"/>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1</a:t>
          </a:r>
          <a:r>
            <a:rPr lang="zh-CN" altLang="en-US" sz="2400" kern="1200" dirty="0" smtClean="0">
              <a:latin typeface="SimSun" charset="-122"/>
              <a:ea typeface="SimSun" charset="-122"/>
              <a:cs typeface="SimSun" charset="-122"/>
            </a:rPr>
            <a:t> 章 导论</a:t>
          </a:r>
          <a:endParaRPr lang="zh-CN" altLang="en-US" sz="2400" kern="1200" dirty="0">
            <a:latin typeface="SimSun" charset="-122"/>
            <a:ea typeface="SimSun" charset="-122"/>
            <a:cs typeface="SimSun" charset="-122"/>
          </a:endParaRPr>
        </a:p>
      </dsp:txBody>
      <dsp:txXfrm>
        <a:off x="3740806" y="4734"/>
        <a:ext cx="5290901" cy="468778"/>
      </dsp:txXfrm>
    </dsp:sp>
    <dsp:sp modelId="{1C998B4A-F8C8-5D49-862A-38B9C7611407}">
      <dsp:nvSpPr>
        <dsp:cNvPr id="0" name=""/>
        <dsp:cNvSpPr/>
      </dsp:nvSpPr>
      <dsp:spPr>
        <a:xfrm>
          <a:off x="3740806" y="528767"/>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2</a:t>
          </a:r>
          <a:r>
            <a:rPr lang="zh-CN" altLang="en-US" sz="2400" kern="1200" dirty="0" smtClean="0">
              <a:latin typeface="SimSun" charset="-122"/>
              <a:ea typeface="SimSun" charset="-122"/>
              <a:cs typeface="SimSun" charset="-122"/>
            </a:rPr>
            <a:t> 章 供求分析</a:t>
          </a:r>
          <a:endParaRPr lang="zh-CN" altLang="en-US" sz="2400" kern="1200" dirty="0">
            <a:latin typeface="SimSun" charset="-122"/>
            <a:ea typeface="SimSun" charset="-122"/>
            <a:cs typeface="SimSun" charset="-122"/>
          </a:endParaRPr>
        </a:p>
      </dsp:txBody>
      <dsp:txXfrm>
        <a:off x="3740806" y="528767"/>
        <a:ext cx="5290901" cy="468778"/>
      </dsp:txXfrm>
    </dsp:sp>
    <dsp:sp modelId="{801D293D-5A6E-CF4C-ADA4-5CA1C7809ED1}">
      <dsp:nvSpPr>
        <dsp:cNvPr id="0" name=""/>
        <dsp:cNvSpPr/>
      </dsp:nvSpPr>
      <dsp:spPr>
        <a:xfrm>
          <a:off x="3740806" y="1052800"/>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3</a:t>
          </a:r>
          <a:r>
            <a:rPr lang="zh-CN" altLang="en-US" sz="2400" kern="1200" dirty="0" smtClean="0">
              <a:latin typeface="SimSun" charset="-122"/>
              <a:ea typeface="SimSun" charset="-122"/>
              <a:cs typeface="SimSun" charset="-122"/>
            </a:rPr>
            <a:t> 章 消费者效用分析</a:t>
          </a:r>
          <a:endParaRPr lang="zh-CN" altLang="en-US" sz="2400" kern="1200" dirty="0">
            <a:latin typeface="SimSun" charset="-122"/>
            <a:ea typeface="SimSun" charset="-122"/>
            <a:cs typeface="SimSun" charset="-122"/>
          </a:endParaRPr>
        </a:p>
      </dsp:txBody>
      <dsp:txXfrm>
        <a:off x="3740806" y="1052800"/>
        <a:ext cx="5290901" cy="468778"/>
      </dsp:txXfrm>
    </dsp:sp>
    <dsp:sp modelId="{2A813B24-1D27-BA48-B656-7DF38994DA1B}">
      <dsp:nvSpPr>
        <dsp:cNvPr id="0" name=""/>
        <dsp:cNvSpPr/>
      </dsp:nvSpPr>
      <dsp:spPr>
        <a:xfrm>
          <a:off x="3740806" y="1576832"/>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4</a:t>
          </a:r>
          <a:r>
            <a:rPr lang="zh-CN" altLang="en-US" sz="2400" kern="1200" dirty="0" smtClean="0">
              <a:latin typeface="SimSun" charset="-122"/>
              <a:ea typeface="SimSun" charset="-122"/>
              <a:cs typeface="SimSun" charset="-122"/>
            </a:rPr>
            <a:t> 章 需求弹性与供给弹性分析</a:t>
          </a:r>
          <a:endParaRPr lang="zh-CN" altLang="en-US" sz="2400" kern="1200" dirty="0">
            <a:latin typeface="SimSun" charset="-122"/>
            <a:ea typeface="SimSun" charset="-122"/>
            <a:cs typeface="SimSun" charset="-122"/>
          </a:endParaRPr>
        </a:p>
      </dsp:txBody>
      <dsp:txXfrm>
        <a:off x="3740806" y="1576832"/>
        <a:ext cx="5290901" cy="468778"/>
      </dsp:txXfrm>
    </dsp:sp>
    <dsp:sp modelId="{63F35746-278C-874D-9A13-4343B4455491}">
      <dsp:nvSpPr>
        <dsp:cNvPr id="0" name=""/>
        <dsp:cNvSpPr/>
      </dsp:nvSpPr>
      <dsp:spPr>
        <a:xfrm>
          <a:off x="3740806" y="2100865"/>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5</a:t>
          </a:r>
          <a:r>
            <a:rPr lang="zh-CN" altLang="en-US" sz="2400" kern="1200" dirty="0" smtClean="0">
              <a:latin typeface="SimSun" charset="-122"/>
              <a:ea typeface="SimSun" charset="-122"/>
              <a:cs typeface="SimSun" charset="-122"/>
            </a:rPr>
            <a:t> 章 生产要素投入的决策分析</a:t>
          </a:r>
          <a:endParaRPr lang="zh-CN" altLang="en-US" sz="2400" kern="1200" dirty="0">
            <a:latin typeface="SimSun" charset="-122"/>
            <a:ea typeface="SimSun" charset="-122"/>
            <a:cs typeface="SimSun" charset="-122"/>
          </a:endParaRPr>
        </a:p>
      </dsp:txBody>
      <dsp:txXfrm>
        <a:off x="3740806" y="2100865"/>
        <a:ext cx="5290901" cy="468778"/>
      </dsp:txXfrm>
    </dsp:sp>
    <dsp:sp modelId="{8FE3CA9D-F9AC-4D4D-BF03-5B208403D01F}">
      <dsp:nvSpPr>
        <dsp:cNvPr id="0" name=""/>
        <dsp:cNvSpPr/>
      </dsp:nvSpPr>
      <dsp:spPr>
        <a:xfrm>
          <a:off x="3740806" y="2624898"/>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6</a:t>
          </a:r>
          <a:r>
            <a:rPr lang="zh-CN" altLang="en-US" sz="2400" kern="1200" dirty="0" smtClean="0">
              <a:latin typeface="SimSun" charset="-122"/>
              <a:ea typeface="SimSun" charset="-122"/>
              <a:cs typeface="SimSun" charset="-122"/>
            </a:rPr>
            <a:t> 章 成本分析</a:t>
          </a:r>
        </a:p>
      </dsp:txBody>
      <dsp:txXfrm>
        <a:off x="3740806" y="2624898"/>
        <a:ext cx="5290901" cy="468778"/>
      </dsp:txXfrm>
    </dsp:sp>
    <dsp:sp modelId="{9EBBA99F-A4CB-4947-AF0D-06A5810B9341}">
      <dsp:nvSpPr>
        <dsp:cNvPr id="0" name=""/>
        <dsp:cNvSpPr/>
      </dsp:nvSpPr>
      <dsp:spPr>
        <a:xfrm>
          <a:off x="3740806" y="3148931"/>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7</a:t>
          </a:r>
          <a:r>
            <a:rPr lang="zh-CN" altLang="en-US" sz="2400" kern="1200" dirty="0" smtClean="0">
              <a:latin typeface="SimSun" charset="-122"/>
              <a:ea typeface="SimSun" charset="-122"/>
              <a:cs typeface="SimSun" charset="-122"/>
            </a:rPr>
            <a:t> 章 生产产出的决策分析</a:t>
          </a:r>
        </a:p>
      </dsp:txBody>
      <dsp:txXfrm>
        <a:off x="3740806" y="3148931"/>
        <a:ext cx="5290901" cy="468778"/>
      </dsp:txXfrm>
    </dsp:sp>
    <dsp:sp modelId="{594B141E-C1DA-D845-9DD4-07B3012F8988}">
      <dsp:nvSpPr>
        <dsp:cNvPr id="0" name=""/>
        <dsp:cNvSpPr/>
      </dsp:nvSpPr>
      <dsp:spPr>
        <a:xfrm>
          <a:off x="3740806" y="3672964"/>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8</a:t>
          </a:r>
          <a:r>
            <a:rPr lang="zh-CN" altLang="en-US" sz="2400" kern="1200" dirty="0" smtClean="0">
              <a:latin typeface="SimSun" charset="-122"/>
              <a:ea typeface="SimSun" charset="-122"/>
              <a:cs typeface="SimSun" charset="-122"/>
            </a:rPr>
            <a:t> 章 完全竞争市场中的企业决策</a:t>
          </a:r>
        </a:p>
      </dsp:txBody>
      <dsp:txXfrm>
        <a:off x="3740806" y="3672964"/>
        <a:ext cx="5290901" cy="468778"/>
      </dsp:txXfrm>
    </dsp:sp>
    <dsp:sp modelId="{00C029E1-BACD-3B4B-B105-64422CAA0D27}">
      <dsp:nvSpPr>
        <dsp:cNvPr id="0" name=""/>
        <dsp:cNvSpPr/>
      </dsp:nvSpPr>
      <dsp:spPr>
        <a:xfrm>
          <a:off x="3740806" y="4196996"/>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9</a:t>
          </a:r>
          <a:r>
            <a:rPr lang="zh-CN" altLang="en-US" sz="2400" kern="1200" dirty="0" smtClean="0">
              <a:latin typeface="SimSun" charset="-122"/>
              <a:ea typeface="SimSun" charset="-122"/>
              <a:cs typeface="SimSun" charset="-122"/>
            </a:rPr>
            <a:t> 章 垄断市场中的企业决策</a:t>
          </a:r>
        </a:p>
      </dsp:txBody>
      <dsp:txXfrm>
        <a:off x="3740806" y="4196996"/>
        <a:ext cx="5290901" cy="468778"/>
      </dsp:txXfrm>
    </dsp:sp>
    <dsp:sp modelId="{2B38E664-48B7-7044-9738-8E97AC293AB1}">
      <dsp:nvSpPr>
        <dsp:cNvPr id="0" name=""/>
        <dsp:cNvSpPr/>
      </dsp:nvSpPr>
      <dsp:spPr>
        <a:xfrm>
          <a:off x="3740806" y="4721029"/>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10</a:t>
          </a:r>
          <a:r>
            <a:rPr lang="zh-CN" altLang="en-US" sz="2400" kern="1200" dirty="0" smtClean="0">
              <a:latin typeface="SimSun" charset="-122"/>
              <a:ea typeface="SimSun" charset="-122"/>
              <a:cs typeface="SimSun" charset="-122"/>
            </a:rPr>
            <a:t>章 垄断竞争市场中的企业决策</a:t>
          </a:r>
        </a:p>
      </dsp:txBody>
      <dsp:txXfrm>
        <a:off x="3740806" y="4721029"/>
        <a:ext cx="5290901" cy="468778"/>
      </dsp:txXfrm>
    </dsp:sp>
    <dsp:sp modelId="{0B025E1A-4017-974E-A410-E5C6C65DC33A}">
      <dsp:nvSpPr>
        <dsp:cNvPr id="0" name=""/>
        <dsp:cNvSpPr/>
      </dsp:nvSpPr>
      <dsp:spPr>
        <a:xfrm>
          <a:off x="3740806" y="5245062"/>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solidFill>
                <a:srgbClr val="FF0000"/>
              </a:solidFill>
              <a:latin typeface="SimSun" charset="-122"/>
              <a:ea typeface="SimSun" charset="-122"/>
              <a:cs typeface="SimSun" charset="-122"/>
            </a:rPr>
            <a:t>第</a:t>
          </a:r>
          <a:r>
            <a:rPr lang="en-US" altLang="zh-CN" sz="2400" kern="1200" dirty="0" smtClean="0">
              <a:solidFill>
                <a:srgbClr val="FF0000"/>
              </a:solidFill>
              <a:latin typeface="SimSun" charset="-122"/>
              <a:ea typeface="SimSun" charset="-122"/>
              <a:cs typeface="SimSun" charset="-122"/>
            </a:rPr>
            <a:t>11</a:t>
          </a:r>
          <a:r>
            <a:rPr lang="zh-CN" altLang="en-US" sz="2400" kern="1200" dirty="0" smtClean="0">
              <a:solidFill>
                <a:srgbClr val="FF0000"/>
              </a:solidFill>
              <a:latin typeface="SimSun" charset="-122"/>
              <a:ea typeface="SimSun" charset="-122"/>
              <a:cs typeface="SimSun" charset="-122"/>
            </a:rPr>
            <a:t>章 寡头垄断市场中的企业决策</a:t>
          </a:r>
        </a:p>
      </dsp:txBody>
      <dsp:txXfrm>
        <a:off x="3740806" y="5245062"/>
        <a:ext cx="5290901" cy="468778"/>
      </dsp:txXfrm>
    </dsp:sp>
    <dsp:sp modelId="{98898A49-EECE-8C42-800D-7F49FC06C40D}">
      <dsp:nvSpPr>
        <dsp:cNvPr id="0" name=""/>
        <dsp:cNvSpPr/>
      </dsp:nvSpPr>
      <dsp:spPr>
        <a:xfrm>
          <a:off x="3740806" y="5769095"/>
          <a:ext cx="5290901" cy="468778"/>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SimSun" charset="-122"/>
              <a:ea typeface="SimSun" charset="-122"/>
              <a:cs typeface="SimSun" charset="-122"/>
            </a:rPr>
            <a:t>第</a:t>
          </a:r>
          <a:r>
            <a:rPr lang="en-US" altLang="zh-CN" sz="2400" kern="1200" dirty="0" smtClean="0">
              <a:latin typeface="SimSun" charset="-122"/>
              <a:ea typeface="SimSun" charset="-122"/>
              <a:cs typeface="SimSun" charset="-122"/>
            </a:rPr>
            <a:t>12</a:t>
          </a:r>
          <a:r>
            <a:rPr lang="zh-CN" altLang="en-US" sz="2400" kern="1200" dirty="0" smtClean="0">
              <a:latin typeface="SimSun" charset="-122"/>
              <a:ea typeface="SimSun" charset="-122"/>
              <a:cs typeface="SimSun" charset="-122"/>
            </a:rPr>
            <a:t>章 企业产品定价实践</a:t>
          </a:r>
        </a:p>
      </dsp:txBody>
      <dsp:txXfrm>
        <a:off x="3740806" y="5769095"/>
        <a:ext cx="5290901" cy="4687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864148" y="1198141"/>
          <a:ext cx="981983" cy="282219"/>
        </a:xfrm>
        <a:custGeom>
          <a:avLst/>
          <a:gdLst/>
          <a:ahLst/>
          <a:cxnLst/>
          <a:rect l="0" t="0" r="0" b="0"/>
          <a:pathLst>
            <a:path>
              <a:moveTo>
                <a:pt x="0" y="0"/>
              </a:moveTo>
              <a:lnTo>
                <a:pt x="490991" y="0"/>
              </a:lnTo>
              <a:lnTo>
                <a:pt x="490991" y="282219"/>
              </a:lnTo>
              <a:lnTo>
                <a:pt x="981983" y="28221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96" y="1313708"/>
        <a:ext cx="51086" cy="51086"/>
      </dsp:txXfrm>
    </dsp:sp>
    <dsp:sp modelId="{082A771F-69AF-7C4C-86CB-DF1CD8CB6581}">
      <dsp:nvSpPr>
        <dsp:cNvPr id="0" name=""/>
        <dsp:cNvSpPr/>
      </dsp:nvSpPr>
      <dsp:spPr>
        <a:xfrm>
          <a:off x="864148" y="912141"/>
          <a:ext cx="981983" cy="285999"/>
        </a:xfrm>
        <a:custGeom>
          <a:avLst/>
          <a:gdLst/>
          <a:ahLst/>
          <a:cxnLst/>
          <a:rect l="0" t="0" r="0" b="0"/>
          <a:pathLst>
            <a:path>
              <a:moveTo>
                <a:pt x="0" y="285999"/>
              </a:moveTo>
              <a:lnTo>
                <a:pt x="490991" y="285999"/>
              </a:lnTo>
              <a:lnTo>
                <a:pt x="490991" y="0"/>
              </a:lnTo>
              <a:lnTo>
                <a:pt x="98198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70" y="1029572"/>
        <a:ext cx="51139" cy="51139"/>
      </dsp:txXfrm>
    </dsp:sp>
    <dsp:sp modelId="{7111AE39-B455-7C4D-91F4-9E37E3822D07}">
      <dsp:nvSpPr>
        <dsp:cNvPr id="0" name=""/>
        <dsp:cNvSpPr/>
      </dsp:nvSpPr>
      <dsp:spPr>
        <a:xfrm>
          <a:off x="0" y="970853"/>
          <a:ext cx="1273720"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solidFill>
                <a:schemeClr val="tx1"/>
              </a:solidFill>
              <a:latin typeface="Microsoft YaHei" charset="-122"/>
              <a:ea typeface="Microsoft YaHei" charset="-122"/>
              <a:cs typeface="Microsoft YaHei" charset="-122"/>
            </a:rPr>
            <a:t>11.1</a:t>
          </a:r>
          <a:r>
            <a:rPr lang="zh-CN" altLang="en-US" sz="1000" b="0" kern="1200" dirty="0" smtClean="0">
              <a:solidFill>
                <a:schemeClr val="tx1"/>
              </a:solidFill>
              <a:latin typeface="Microsoft YaHei" charset="-122"/>
              <a:ea typeface="Microsoft YaHei" charset="-122"/>
              <a:cs typeface="Microsoft YaHei" charset="-122"/>
            </a:rPr>
            <a:t> </a:t>
          </a:r>
          <a:r>
            <a:rPr lang="zh-CN" altLang="en-US" sz="1000" b="0" kern="1200" dirty="0" smtClean="0">
              <a:latin typeface="Microsoft YaHei" charset="-122"/>
              <a:ea typeface="Microsoft YaHei" charset="-122"/>
              <a:cs typeface="Microsoft YaHei" charset="-122"/>
            </a:rPr>
            <a:t>寡头垄断市场的条件及形成原因</a:t>
          </a:r>
          <a:endParaRPr lang="zh-CN" altLang="en-US" sz="1000" kern="1200" dirty="0">
            <a:latin typeface="Microsoft YaHei" charset="-122"/>
            <a:ea typeface="Microsoft YaHei" charset="-122"/>
            <a:cs typeface="Microsoft YaHei" charset="-122"/>
          </a:endParaRPr>
        </a:p>
      </dsp:txBody>
      <dsp:txXfrm>
        <a:off x="0" y="970853"/>
        <a:ext cx="1273720" cy="454575"/>
      </dsp:txXfrm>
    </dsp:sp>
    <dsp:sp modelId="{C852AF5D-E3CA-F844-B775-08DD6E6FB940}">
      <dsp:nvSpPr>
        <dsp:cNvPr id="0" name=""/>
        <dsp:cNvSpPr/>
      </dsp:nvSpPr>
      <dsp:spPr>
        <a:xfrm>
          <a:off x="1846131" y="684853"/>
          <a:ext cx="1969397"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11.1.1</a:t>
          </a:r>
          <a:r>
            <a:rPr lang="zh-CN" altLang="en-US" sz="1000" kern="1200" dirty="0" smtClean="0">
              <a:solidFill>
                <a:schemeClr val="tx1"/>
              </a:solidFill>
              <a:latin typeface="Microsoft YaHei" charset="-122"/>
              <a:ea typeface="Microsoft YaHei" charset="-122"/>
              <a:cs typeface="Microsoft YaHei" charset="-122"/>
            </a:rPr>
            <a:t> 寡头垄断市场的条件</a:t>
          </a:r>
          <a:endParaRPr lang="zh-CN" altLang="en-US" sz="1000" kern="1200" dirty="0">
            <a:solidFill>
              <a:schemeClr val="tx1"/>
            </a:solidFill>
            <a:latin typeface="Microsoft YaHei" charset="-122"/>
            <a:ea typeface="Microsoft YaHei" charset="-122"/>
            <a:cs typeface="Microsoft YaHei" charset="-122"/>
          </a:endParaRPr>
        </a:p>
      </dsp:txBody>
      <dsp:txXfrm>
        <a:off x="1846131" y="684853"/>
        <a:ext cx="1969397" cy="454575"/>
      </dsp:txXfrm>
    </dsp:sp>
    <dsp:sp modelId="{D3E2E567-EC04-E743-9B8C-985408EA1058}">
      <dsp:nvSpPr>
        <dsp:cNvPr id="0" name=""/>
        <dsp:cNvSpPr/>
      </dsp:nvSpPr>
      <dsp:spPr>
        <a:xfrm>
          <a:off x="1846131" y="1253073"/>
          <a:ext cx="1969397" cy="45457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11.1.2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寡头垄断市场的形成原因及分类</a:t>
          </a:r>
          <a:endParaRPr lang="zh-CN" altLang="en-US" sz="1000" kern="1200" dirty="0">
            <a:latin typeface="Microsoft YaHei" charset="-122"/>
            <a:ea typeface="Microsoft YaHei" charset="-122"/>
            <a:cs typeface="Microsoft YaHei" charset="-122"/>
          </a:endParaRPr>
        </a:p>
      </dsp:txBody>
      <dsp:txXfrm>
        <a:off x="1846131" y="1253073"/>
        <a:ext cx="1969397" cy="45457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864148" y="1198141"/>
          <a:ext cx="981983" cy="282219"/>
        </a:xfrm>
        <a:custGeom>
          <a:avLst/>
          <a:gdLst/>
          <a:ahLst/>
          <a:cxnLst/>
          <a:rect l="0" t="0" r="0" b="0"/>
          <a:pathLst>
            <a:path>
              <a:moveTo>
                <a:pt x="0" y="0"/>
              </a:moveTo>
              <a:lnTo>
                <a:pt x="490991" y="0"/>
              </a:lnTo>
              <a:lnTo>
                <a:pt x="490991" y="282219"/>
              </a:lnTo>
              <a:lnTo>
                <a:pt x="981983" y="28221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96" y="1313708"/>
        <a:ext cx="51086" cy="51086"/>
      </dsp:txXfrm>
    </dsp:sp>
    <dsp:sp modelId="{082A771F-69AF-7C4C-86CB-DF1CD8CB6581}">
      <dsp:nvSpPr>
        <dsp:cNvPr id="0" name=""/>
        <dsp:cNvSpPr/>
      </dsp:nvSpPr>
      <dsp:spPr>
        <a:xfrm>
          <a:off x="864148" y="912141"/>
          <a:ext cx="981983" cy="285999"/>
        </a:xfrm>
        <a:custGeom>
          <a:avLst/>
          <a:gdLst/>
          <a:ahLst/>
          <a:cxnLst/>
          <a:rect l="0" t="0" r="0" b="0"/>
          <a:pathLst>
            <a:path>
              <a:moveTo>
                <a:pt x="0" y="285999"/>
              </a:moveTo>
              <a:lnTo>
                <a:pt x="490991" y="285999"/>
              </a:lnTo>
              <a:lnTo>
                <a:pt x="490991" y="0"/>
              </a:lnTo>
              <a:lnTo>
                <a:pt x="98198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70" y="1029572"/>
        <a:ext cx="51139" cy="51139"/>
      </dsp:txXfrm>
    </dsp:sp>
    <dsp:sp modelId="{7111AE39-B455-7C4D-91F4-9E37E3822D07}">
      <dsp:nvSpPr>
        <dsp:cNvPr id="0" name=""/>
        <dsp:cNvSpPr/>
      </dsp:nvSpPr>
      <dsp:spPr>
        <a:xfrm>
          <a:off x="0" y="970853"/>
          <a:ext cx="1273720"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solidFill>
                <a:schemeClr val="tx1"/>
              </a:solidFill>
              <a:latin typeface="Microsoft YaHei" charset="-122"/>
              <a:ea typeface="Microsoft YaHei" charset="-122"/>
              <a:cs typeface="Microsoft YaHei" charset="-122"/>
            </a:rPr>
            <a:t>11.1</a:t>
          </a:r>
          <a:r>
            <a:rPr lang="zh-CN" altLang="en-US" sz="1000" b="0" kern="1200" dirty="0" smtClean="0">
              <a:solidFill>
                <a:schemeClr val="tx1"/>
              </a:solidFill>
              <a:latin typeface="Microsoft YaHei" charset="-122"/>
              <a:ea typeface="Microsoft YaHei" charset="-122"/>
              <a:cs typeface="Microsoft YaHei" charset="-122"/>
            </a:rPr>
            <a:t> </a:t>
          </a:r>
          <a:r>
            <a:rPr lang="zh-CN" altLang="en-US" sz="1000" b="0" kern="1200" dirty="0" smtClean="0">
              <a:latin typeface="Microsoft YaHei" charset="-122"/>
              <a:ea typeface="Microsoft YaHei" charset="-122"/>
              <a:cs typeface="Microsoft YaHei" charset="-122"/>
            </a:rPr>
            <a:t>寡头垄断市场的条件及形成原因</a:t>
          </a:r>
          <a:endParaRPr lang="zh-CN" altLang="en-US" sz="1000" kern="1200" dirty="0">
            <a:latin typeface="Microsoft YaHei" charset="-122"/>
            <a:ea typeface="Microsoft YaHei" charset="-122"/>
            <a:cs typeface="Microsoft YaHei" charset="-122"/>
          </a:endParaRPr>
        </a:p>
      </dsp:txBody>
      <dsp:txXfrm>
        <a:off x="0" y="970853"/>
        <a:ext cx="1273720" cy="454575"/>
      </dsp:txXfrm>
    </dsp:sp>
    <dsp:sp modelId="{C852AF5D-E3CA-F844-B775-08DD6E6FB940}">
      <dsp:nvSpPr>
        <dsp:cNvPr id="0" name=""/>
        <dsp:cNvSpPr/>
      </dsp:nvSpPr>
      <dsp:spPr>
        <a:xfrm>
          <a:off x="1846131" y="684853"/>
          <a:ext cx="1969397"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11.1.1</a:t>
          </a:r>
          <a:r>
            <a:rPr lang="zh-CN" altLang="en-US" sz="1000" kern="1200" dirty="0" smtClean="0">
              <a:solidFill>
                <a:schemeClr val="tx1"/>
              </a:solidFill>
              <a:latin typeface="Microsoft YaHei" charset="-122"/>
              <a:ea typeface="Microsoft YaHei" charset="-122"/>
              <a:cs typeface="Microsoft YaHei" charset="-122"/>
            </a:rPr>
            <a:t> 寡头垄断市场的条件</a:t>
          </a:r>
          <a:endParaRPr lang="zh-CN" altLang="en-US" sz="1000" kern="1200" dirty="0">
            <a:solidFill>
              <a:schemeClr val="tx1"/>
            </a:solidFill>
            <a:latin typeface="Microsoft YaHei" charset="-122"/>
            <a:ea typeface="Microsoft YaHei" charset="-122"/>
            <a:cs typeface="Microsoft YaHei" charset="-122"/>
          </a:endParaRPr>
        </a:p>
      </dsp:txBody>
      <dsp:txXfrm>
        <a:off x="1846131" y="684853"/>
        <a:ext cx="1969397" cy="454575"/>
      </dsp:txXfrm>
    </dsp:sp>
    <dsp:sp modelId="{D3E2E567-EC04-E743-9B8C-985408EA1058}">
      <dsp:nvSpPr>
        <dsp:cNvPr id="0" name=""/>
        <dsp:cNvSpPr/>
      </dsp:nvSpPr>
      <dsp:spPr>
        <a:xfrm>
          <a:off x="1846131" y="1253073"/>
          <a:ext cx="1969397" cy="45457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11.1.2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寡头垄断市场的形成原因及分类</a:t>
          </a:r>
          <a:endParaRPr lang="zh-CN" altLang="en-US" sz="1000" kern="1200" dirty="0">
            <a:latin typeface="Microsoft YaHei" charset="-122"/>
            <a:ea typeface="Microsoft YaHei" charset="-122"/>
            <a:cs typeface="Microsoft YaHei" charset="-122"/>
          </a:endParaRPr>
        </a:p>
      </dsp:txBody>
      <dsp:txXfrm>
        <a:off x="1846131" y="1253073"/>
        <a:ext cx="1969397" cy="45457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864148" y="1198141"/>
          <a:ext cx="981983" cy="282219"/>
        </a:xfrm>
        <a:custGeom>
          <a:avLst/>
          <a:gdLst/>
          <a:ahLst/>
          <a:cxnLst/>
          <a:rect l="0" t="0" r="0" b="0"/>
          <a:pathLst>
            <a:path>
              <a:moveTo>
                <a:pt x="0" y="0"/>
              </a:moveTo>
              <a:lnTo>
                <a:pt x="490991" y="0"/>
              </a:lnTo>
              <a:lnTo>
                <a:pt x="490991" y="282219"/>
              </a:lnTo>
              <a:lnTo>
                <a:pt x="981983" y="28221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96" y="1313708"/>
        <a:ext cx="51086" cy="51086"/>
      </dsp:txXfrm>
    </dsp:sp>
    <dsp:sp modelId="{082A771F-69AF-7C4C-86CB-DF1CD8CB6581}">
      <dsp:nvSpPr>
        <dsp:cNvPr id="0" name=""/>
        <dsp:cNvSpPr/>
      </dsp:nvSpPr>
      <dsp:spPr>
        <a:xfrm>
          <a:off x="864148" y="912141"/>
          <a:ext cx="981983" cy="285999"/>
        </a:xfrm>
        <a:custGeom>
          <a:avLst/>
          <a:gdLst/>
          <a:ahLst/>
          <a:cxnLst/>
          <a:rect l="0" t="0" r="0" b="0"/>
          <a:pathLst>
            <a:path>
              <a:moveTo>
                <a:pt x="0" y="285999"/>
              </a:moveTo>
              <a:lnTo>
                <a:pt x="490991" y="285999"/>
              </a:lnTo>
              <a:lnTo>
                <a:pt x="490991" y="0"/>
              </a:lnTo>
              <a:lnTo>
                <a:pt x="98198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70" y="1029572"/>
        <a:ext cx="51139" cy="51139"/>
      </dsp:txXfrm>
    </dsp:sp>
    <dsp:sp modelId="{7111AE39-B455-7C4D-91F4-9E37E3822D07}">
      <dsp:nvSpPr>
        <dsp:cNvPr id="0" name=""/>
        <dsp:cNvSpPr/>
      </dsp:nvSpPr>
      <dsp:spPr>
        <a:xfrm>
          <a:off x="0" y="970853"/>
          <a:ext cx="1273720"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solidFill>
                <a:schemeClr val="tx1"/>
              </a:solidFill>
              <a:latin typeface="Microsoft YaHei" charset="-122"/>
              <a:ea typeface="Microsoft YaHei" charset="-122"/>
              <a:cs typeface="Microsoft YaHei" charset="-122"/>
            </a:rPr>
            <a:t>11.1</a:t>
          </a:r>
          <a:r>
            <a:rPr lang="zh-CN" altLang="en-US" sz="1000" b="0" kern="1200" dirty="0" smtClean="0">
              <a:solidFill>
                <a:schemeClr val="tx1"/>
              </a:solidFill>
              <a:latin typeface="Microsoft YaHei" charset="-122"/>
              <a:ea typeface="Microsoft YaHei" charset="-122"/>
              <a:cs typeface="Microsoft YaHei" charset="-122"/>
            </a:rPr>
            <a:t> </a:t>
          </a:r>
          <a:r>
            <a:rPr lang="zh-CN" altLang="en-US" sz="1000" b="0" kern="1200" dirty="0" smtClean="0">
              <a:latin typeface="Microsoft YaHei" charset="-122"/>
              <a:ea typeface="Microsoft YaHei" charset="-122"/>
              <a:cs typeface="Microsoft YaHei" charset="-122"/>
            </a:rPr>
            <a:t>寡头垄断市场的条件及形成原因</a:t>
          </a:r>
          <a:endParaRPr lang="zh-CN" altLang="en-US" sz="1000" kern="1200" dirty="0">
            <a:latin typeface="Microsoft YaHei" charset="-122"/>
            <a:ea typeface="Microsoft YaHei" charset="-122"/>
            <a:cs typeface="Microsoft YaHei" charset="-122"/>
          </a:endParaRPr>
        </a:p>
      </dsp:txBody>
      <dsp:txXfrm>
        <a:off x="0" y="970853"/>
        <a:ext cx="1273720" cy="454575"/>
      </dsp:txXfrm>
    </dsp:sp>
    <dsp:sp modelId="{C852AF5D-E3CA-F844-B775-08DD6E6FB940}">
      <dsp:nvSpPr>
        <dsp:cNvPr id="0" name=""/>
        <dsp:cNvSpPr/>
      </dsp:nvSpPr>
      <dsp:spPr>
        <a:xfrm>
          <a:off x="1846131" y="684853"/>
          <a:ext cx="1969397"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11.1.1</a:t>
          </a:r>
          <a:r>
            <a:rPr lang="zh-CN" altLang="en-US" sz="1000" kern="1200" dirty="0" smtClean="0">
              <a:solidFill>
                <a:schemeClr val="tx1"/>
              </a:solidFill>
              <a:latin typeface="Microsoft YaHei" charset="-122"/>
              <a:ea typeface="Microsoft YaHei" charset="-122"/>
              <a:cs typeface="Microsoft YaHei" charset="-122"/>
            </a:rPr>
            <a:t> 寡头垄断市场的条件</a:t>
          </a:r>
          <a:endParaRPr lang="zh-CN" altLang="en-US" sz="1000" kern="1200" dirty="0">
            <a:solidFill>
              <a:schemeClr val="tx1"/>
            </a:solidFill>
            <a:latin typeface="Microsoft YaHei" charset="-122"/>
            <a:ea typeface="Microsoft YaHei" charset="-122"/>
            <a:cs typeface="Microsoft YaHei" charset="-122"/>
          </a:endParaRPr>
        </a:p>
      </dsp:txBody>
      <dsp:txXfrm>
        <a:off x="1846131" y="684853"/>
        <a:ext cx="1969397" cy="454575"/>
      </dsp:txXfrm>
    </dsp:sp>
    <dsp:sp modelId="{D3E2E567-EC04-E743-9B8C-985408EA1058}">
      <dsp:nvSpPr>
        <dsp:cNvPr id="0" name=""/>
        <dsp:cNvSpPr/>
      </dsp:nvSpPr>
      <dsp:spPr>
        <a:xfrm>
          <a:off x="1846131" y="1253073"/>
          <a:ext cx="1969397" cy="45457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11.1.2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寡头垄断市场的形成原因及分类</a:t>
          </a:r>
          <a:endParaRPr lang="zh-CN" altLang="en-US" sz="1000" kern="1200" dirty="0">
            <a:latin typeface="Microsoft YaHei" charset="-122"/>
            <a:ea typeface="Microsoft YaHei" charset="-122"/>
            <a:cs typeface="Microsoft YaHei" charset="-122"/>
          </a:endParaRPr>
        </a:p>
      </dsp:txBody>
      <dsp:txXfrm>
        <a:off x="1846131" y="1253073"/>
        <a:ext cx="1969397" cy="45457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864148" y="1198141"/>
          <a:ext cx="981983" cy="282219"/>
        </a:xfrm>
        <a:custGeom>
          <a:avLst/>
          <a:gdLst/>
          <a:ahLst/>
          <a:cxnLst/>
          <a:rect l="0" t="0" r="0" b="0"/>
          <a:pathLst>
            <a:path>
              <a:moveTo>
                <a:pt x="0" y="0"/>
              </a:moveTo>
              <a:lnTo>
                <a:pt x="490991" y="0"/>
              </a:lnTo>
              <a:lnTo>
                <a:pt x="490991" y="282219"/>
              </a:lnTo>
              <a:lnTo>
                <a:pt x="981983" y="28221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96" y="1313708"/>
        <a:ext cx="51086" cy="51086"/>
      </dsp:txXfrm>
    </dsp:sp>
    <dsp:sp modelId="{082A771F-69AF-7C4C-86CB-DF1CD8CB6581}">
      <dsp:nvSpPr>
        <dsp:cNvPr id="0" name=""/>
        <dsp:cNvSpPr/>
      </dsp:nvSpPr>
      <dsp:spPr>
        <a:xfrm>
          <a:off x="864148" y="912141"/>
          <a:ext cx="981983" cy="285999"/>
        </a:xfrm>
        <a:custGeom>
          <a:avLst/>
          <a:gdLst/>
          <a:ahLst/>
          <a:cxnLst/>
          <a:rect l="0" t="0" r="0" b="0"/>
          <a:pathLst>
            <a:path>
              <a:moveTo>
                <a:pt x="0" y="285999"/>
              </a:moveTo>
              <a:lnTo>
                <a:pt x="490991" y="285999"/>
              </a:lnTo>
              <a:lnTo>
                <a:pt x="490991" y="0"/>
              </a:lnTo>
              <a:lnTo>
                <a:pt x="98198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70" y="1029572"/>
        <a:ext cx="51139" cy="51139"/>
      </dsp:txXfrm>
    </dsp:sp>
    <dsp:sp modelId="{7111AE39-B455-7C4D-91F4-9E37E3822D07}">
      <dsp:nvSpPr>
        <dsp:cNvPr id="0" name=""/>
        <dsp:cNvSpPr/>
      </dsp:nvSpPr>
      <dsp:spPr>
        <a:xfrm>
          <a:off x="0" y="970853"/>
          <a:ext cx="1273720"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solidFill>
                <a:schemeClr val="tx1"/>
              </a:solidFill>
              <a:latin typeface="Microsoft YaHei" charset="-122"/>
              <a:ea typeface="Microsoft YaHei" charset="-122"/>
              <a:cs typeface="Microsoft YaHei" charset="-122"/>
            </a:rPr>
            <a:t>11.1</a:t>
          </a:r>
          <a:r>
            <a:rPr lang="zh-CN" altLang="en-US" sz="1000" b="0" kern="1200" dirty="0" smtClean="0">
              <a:solidFill>
                <a:schemeClr val="tx1"/>
              </a:solidFill>
              <a:latin typeface="Microsoft YaHei" charset="-122"/>
              <a:ea typeface="Microsoft YaHei" charset="-122"/>
              <a:cs typeface="Microsoft YaHei" charset="-122"/>
            </a:rPr>
            <a:t> </a:t>
          </a:r>
          <a:r>
            <a:rPr lang="zh-CN" altLang="en-US" sz="1000" b="0" kern="1200" dirty="0" smtClean="0">
              <a:latin typeface="Microsoft YaHei" charset="-122"/>
              <a:ea typeface="Microsoft YaHei" charset="-122"/>
              <a:cs typeface="Microsoft YaHei" charset="-122"/>
            </a:rPr>
            <a:t>寡头垄断市场的条件及形成原因</a:t>
          </a:r>
          <a:endParaRPr lang="zh-CN" altLang="en-US" sz="1000" kern="1200" dirty="0">
            <a:latin typeface="Microsoft YaHei" charset="-122"/>
            <a:ea typeface="Microsoft YaHei" charset="-122"/>
            <a:cs typeface="Microsoft YaHei" charset="-122"/>
          </a:endParaRPr>
        </a:p>
      </dsp:txBody>
      <dsp:txXfrm>
        <a:off x="0" y="970853"/>
        <a:ext cx="1273720" cy="454575"/>
      </dsp:txXfrm>
    </dsp:sp>
    <dsp:sp modelId="{C852AF5D-E3CA-F844-B775-08DD6E6FB940}">
      <dsp:nvSpPr>
        <dsp:cNvPr id="0" name=""/>
        <dsp:cNvSpPr/>
      </dsp:nvSpPr>
      <dsp:spPr>
        <a:xfrm>
          <a:off x="1846131" y="684853"/>
          <a:ext cx="1969397"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11.1.1</a:t>
          </a:r>
          <a:r>
            <a:rPr lang="zh-CN" altLang="en-US" sz="1000" kern="1200" dirty="0" smtClean="0">
              <a:solidFill>
                <a:schemeClr val="tx1"/>
              </a:solidFill>
              <a:latin typeface="Microsoft YaHei" charset="-122"/>
              <a:ea typeface="Microsoft YaHei" charset="-122"/>
              <a:cs typeface="Microsoft YaHei" charset="-122"/>
            </a:rPr>
            <a:t> 寡头垄断市场的条件</a:t>
          </a:r>
          <a:endParaRPr lang="zh-CN" altLang="en-US" sz="1000" kern="1200" dirty="0">
            <a:solidFill>
              <a:schemeClr val="tx1"/>
            </a:solidFill>
            <a:latin typeface="Microsoft YaHei" charset="-122"/>
            <a:ea typeface="Microsoft YaHei" charset="-122"/>
            <a:cs typeface="Microsoft YaHei" charset="-122"/>
          </a:endParaRPr>
        </a:p>
      </dsp:txBody>
      <dsp:txXfrm>
        <a:off x="1846131" y="684853"/>
        <a:ext cx="1969397" cy="454575"/>
      </dsp:txXfrm>
    </dsp:sp>
    <dsp:sp modelId="{D3E2E567-EC04-E743-9B8C-985408EA1058}">
      <dsp:nvSpPr>
        <dsp:cNvPr id="0" name=""/>
        <dsp:cNvSpPr/>
      </dsp:nvSpPr>
      <dsp:spPr>
        <a:xfrm>
          <a:off x="1846131" y="1253073"/>
          <a:ext cx="1969397" cy="45457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11.1.2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寡头垄断市场的形成原因及分类</a:t>
          </a:r>
          <a:endParaRPr lang="zh-CN" altLang="en-US" sz="1000" kern="1200" dirty="0">
            <a:latin typeface="Microsoft YaHei" charset="-122"/>
            <a:ea typeface="Microsoft YaHei" charset="-122"/>
            <a:cs typeface="Microsoft YaHei" charset="-122"/>
          </a:endParaRPr>
        </a:p>
      </dsp:txBody>
      <dsp:txXfrm>
        <a:off x="1846131" y="1253073"/>
        <a:ext cx="1969397" cy="45457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864148" y="1198141"/>
          <a:ext cx="981983" cy="282219"/>
        </a:xfrm>
        <a:custGeom>
          <a:avLst/>
          <a:gdLst/>
          <a:ahLst/>
          <a:cxnLst/>
          <a:rect l="0" t="0" r="0" b="0"/>
          <a:pathLst>
            <a:path>
              <a:moveTo>
                <a:pt x="0" y="0"/>
              </a:moveTo>
              <a:lnTo>
                <a:pt x="490991" y="0"/>
              </a:lnTo>
              <a:lnTo>
                <a:pt x="490991" y="282219"/>
              </a:lnTo>
              <a:lnTo>
                <a:pt x="981983" y="28221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96" y="1313708"/>
        <a:ext cx="51086" cy="51086"/>
      </dsp:txXfrm>
    </dsp:sp>
    <dsp:sp modelId="{082A771F-69AF-7C4C-86CB-DF1CD8CB6581}">
      <dsp:nvSpPr>
        <dsp:cNvPr id="0" name=""/>
        <dsp:cNvSpPr/>
      </dsp:nvSpPr>
      <dsp:spPr>
        <a:xfrm>
          <a:off x="864148" y="912141"/>
          <a:ext cx="981983" cy="285999"/>
        </a:xfrm>
        <a:custGeom>
          <a:avLst/>
          <a:gdLst/>
          <a:ahLst/>
          <a:cxnLst/>
          <a:rect l="0" t="0" r="0" b="0"/>
          <a:pathLst>
            <a:path>
              <a:moveTo>
                <a:pt x="0" y="285999"/>
              </a:moveTo>
              <a:lnTo>
                <a:pt x="490991" y="285999"/>
              </a:lnTo>
              <a:lnTo>
                <a:pt x="490991" y="0"/>
              </a:lnTo>
              <a:lnTo>
                <a:pt x="98198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70" y="1029572"/>
        <a:ext cx="51139" cy="51139"/>
      </dsp:txXfrm>
    </dsp:sp>
    <dsp:sp modelId="{7111AE39-B455-7C4D-91F4-9E37E3822D07}">
      <dsp:nvSpPr>
        <dsp:cNvPr id="0" name=""/>
        <dsp:cNvSpPr/>
      </dsp:nvSpPr>
      <dsp:spPr>
        <a:xfrm>
          <a:off x="0" y="970853"/>
          <a:ext cx="1273720"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solidFill>
                <a:schemeClr val="tx1"/>
              </a:solidFill>
              <a:latin typeface="Microsoft YaHei" charset="-122"/>
              <a:ea typeface="Microsoft YaHei" charset="-122"/>
              <a:cs typeface="Microsoft YaHei" charset="-122"/>
            </a:rPr>
            <a:t>11.1</a:t>
          </a:r>
          <a:r>
            <a:rPr lang="zh-CN" altLang="en-US" sz="1000" b="0" kern="1200" dirty="0" smtClean="0">
              <a:solidFill>
                <a:schemeClr val="tx1"/>
              </a:solidFill>
              <a:latin typeface="Microsoft YaHei" charset="-122"/>
              <a:ea typeface="Microsoft YaHei" charset="-122"/>
              <a:cs typeface="Microsoft YaHei" charset="-122"/>
            </a:rPr>
            <a:t> </a:t>
          </a:r>
          <a:r>
            <a:rPr lang="zh-CN" altLang="en-US" sz="1000" b="0" kern="1200" dirty="0" smtClean="0">
              <a:latin typeface="Microsoft YaHei" charset="-122"/>
              <a:ea typeface="Microsoft YaHei" charset="-122"/>
              <a:cs typeface="Microsoft YaHei" charset="-122"/>
            </a:rPr>
            <a:t>寡头垄断市场的条件及形成原因</a:t>
          </a:r>
          <a:endParaRPr lang="zh-CN" altLang="en-US" sz="1000" kern="1200" dirty="0">
            <a:latin typeface="Microsoft YaHei" charset="-122"/>
            <a:ea typeface="Microsoft YaHei" charset="-122"/>
            <a:cs typeface="Microsoft YaHei" charset="-122"/>
          </a:endParaRPr>
        </a:p>
      </dsp:txBody>
      <dsp:txXfrm>
        <a:off x="0" y="970853"/>
        <a:ext cx="1273720" cy="454575"/>
      </dsp:txXfrm>
    </dsp:sp>
    <dsp:sp modelId="{C852AF5D-E3CA-F844-B775-08DD6E6FB940}">
      <dsp:nvSpPr>
        <dsp:cNvPr id="0" name=""/>
        <dsp:cNvSpPr/>
      </dsp:nvSpPr>
      <dsp:spPr>
        <a:xfrm>
          <a:off x="1846131" y="684853"/>
          <a:ext cx="1969397"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11.1.1</a:t>
          </a:r>
          <a:r>
            <a:rPr lang="zh-CN" altLang="en-US" sz="1000" kern="1200" dirty="0" smtClean="0">
              <a:solidFill>
                <a:schemeClr val="tx1"/>
              </a:solidFill>
              <a:latin typeface="Microsoft YaHei" charset="-122"/>
              <a:ea typeface="Microsoft YaHei" charset="-122"/>
              <a:cs typeface="Microsoft YaHei" charset="-122"/>
            </a:rPr>
            <a:t> 寡头垄断市场的条件</a:t>
          </a:r>
          <a:endParaRPr lang="zh-CN" altLang="en-US" sz="1000" kern="1200" dirty="0">
            <a:solidFill>
              <a:schemeClr val="tx1"/>
            </a:solidFill>
            <a:latin typeface="Microsoft YaHei" charset="-122"/>
            <a:ea typeface="Microsoft YaHei" charset="-122"/>
            <a:cs typeface="Microsoft YaHei" charset="-122"/>
          </a:endParaRPr>
        </a:p>
      </dsp:txBody>
      <dsp:txXfrm>
        <a:off x="1846131" y="684853"/>
        <a:ext cx="1969397" cy="454575"/>
      </dsp:txXfrm>
    </dsp:sp>
    <dsp:sp modelId="{D3E2E567-EC04-E743-9B8C-985408EA1058}">
      <dsp:nvSpPr>
        <dsp:cNvPr id="0" name=""/>
        <dsp:cNvSpPr/>
      </dsp:nvSpPr>
      <dsp:spPr>
        <a:xfrm>
          <a:off x="1846131" y="1253073"/>
          <a:ext cx="1969397" cy="45457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11.1.2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寡头垄断市场的形成原因及分类</a:t>
          </a:r>
          <a:endParaRPr lang="zh-CN" altLang="en-US" sz="1000" kern="1200" dirty="0">
            <a:latin typeface="Microsoft YaHei" charset="-122"/>
            <a:ea typeface="Microsoft YaHei" charset="-122"/>
            <a:cs typeface="Microsoft YaHei" charset="-122"/>
          </a:endParaRPr>
        </a:p>
      </dsp:txBody>
      <dsp:txXfrm>
        <a:off x="1846131" y="1253073"/>
        <a:ext cx="1969397" cy="45457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864148" y="1198141"/>
          <a:ext cx="981983" cy="282219"/>
        </a:xfrm>
        <a:custGeom>
          <a:avLst/>
          <a:gdLst/>
          <a:ahLst/>
          <a:cxnLst/>
          <a:rect l="0" t="0" r="0" b="0"/>
          <a:pathLst>
            <a:path>
              <a:moveTo>
                <a:pt x="0" y="0"/>
              </a:moveTo>
              <a:lnTo>
                <a:pt x="490991" y="0"/>
              </a:lnTo>
              <a:lnTo>
                <a:pt x="490991" y="282219"/>
              </a:lnTo>
              <a:lnTo>
                <a:pt x="981983" y="28221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96" y="1313708"/>
        <a:ext cx="51086" cy="51086"/>
      </dsp:txXfrm>
    </dsp:sp>
    <dsp:sp modelId="{082A771F-69AF-7C4C-86CB-DF1CD8CB6581}">
      <dsp:nvSpPr>
        <dsp:cNvPr id="0" name=""/>
        <dsp:cNvSpPr/>
      </dsp:nvSpPr>
      <dsp:spPr>
        <a:xfrm>
          <a:off x="864148" y="912141"/>
          <a:ext cx="981983" cy="285999"/>
        </a:xfrm>
        <a:custGeom>
          <a:avLst/>
          <a:gdLst/>
          <a:ahLst/>
          <a:cxnLst/>
          <a:rect l="0" t="0" r="0" b="0"/>
          <a:pathLst>
            <a:path>
              <a:moveTo>
                <a:pt x="0" y="285999"/>
              </a:moveTo>
              <a:lnTo>
                <a:pt x="490991" y="285999"/>
              </a:lnTo>
              <a:lnTo>
                <a:pt x="490991" y="0"/>
              </a:lnTo>
              <a:lnTo>
                <a:pt x="98198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70" y="1029572"/>
        <a:ext cx="51139" cy="51139"/>
      </dsp:txXfrm>
    </dsp:sp>
    <dsp:sp modelId="{7111AE39-B455-7C4D-91F4-9E37E3822D07}">
      <dsp:nvSpPr>
        <dsp:cNvPr id="0" name=""/>
        <dsp:cNvSpPr/>
      </dsp:nvSpPr>
      <dsp:spPr>
        <a:xfrm>
          <a:off x="0" y="970853"/>
          <a:ext cx="1273720"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solidFill>
                <a:schemeClr val="tx1"/>
              </a:solidFill>
              <a:latin typeface="Microsoft YaHei" charset="-122"/>
              <a:ea typeface="Microsoft YaHei" charset="-122"/>
              <a:cs typeface="Microsoft YaHei" charset="-122"/>
            </a:rPr>
            <a:t>11.1</a:t>
          </a:r>
          <a:r>
            <a:rPr lang="zh-CN" altLang="en-US" sz="1000" b="0" kern="1200" dirty="0" smtClean="0">
              <a:solidFill>
                <a:schemeClr val="tx1"/>
              </a:solidFill>
              <a:latin typeface="Microsoft YaHei" charset="-122"/>
              <a:ea typeface="Microsoft YaHei" charset="-122"/>
              <a:cs typeface="Microsoft YaHei" charset="-122"/>
            </a:rPr>
            <a:t> </a:t>
          </a:r>
          <a:r>
            <a:rPr lang="zh-CN" altLang="en-US" sz="1000" b="0" kern="1200" dirty="0" smtClean="0">
              <a:latin typeface="Microsoft YaHei" charset="-122"/>
              <a:ea typeface="Microsoft YaHei" charset="-122"/>
              <a:cs typeface="Microsoft YaHei" charset="-122"/>
            </a:rPr>
            <a:t>寡头垄断市场的条件及形成原因</a:t>
          </a:r>
          <a:endParaRPr lang="zh-CN" altLang="en-US" sz="1000" kern="1200" dirty="0">
            <a:latin typeface="Microsoft YaHei" charset="-122"/>
            <a:ea typeface="Microsoft YaHei" charset="-122"/>
            <a:cs typeface="Microsoft YaHei" charset="-122"/>
          </a:endParaRPr>
        </a:p>
      </dsp:txBody>
      <dsp:txXfrm>
        <a:off x="0" y="970853"/>
        <a:ext cx="1273720" cy="454575"/>
      </dsp:txXfrm>
    </dsp:sp>
    <dsp:sp modelId="{C852AF5D-E3CA-F844-B775-08DD6E6FB940}">
      <dsp:nvSpPr>
        <dsp:cNvPr id="0" name=""/>
        <dsp:cNvSpPr/>
      </dsp:nvSpPr>
      <dsp:spPr>
        <a:xfrm>
          <a:off x="1846131" y="684853"/>
          <a:ext cx="1969397"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11.1.1</a:t>
          </a:r>
          <a:r>
            <a:rPr lang="zh-CN" altLang="en-US" sz="1000" kern="1200" dirty="0" smtClean="0">
              <a:solidFill>
                <a:schemeClr val="tx1"/>
              </a:solidFill>
              <a:latin typeface="Microsoft YaHei" charset="-122"/>
              <a:ea typeface="Microsoft YaHei" charset="-122"/>
              <a:cs typeface="Microsoft YaHei" charset="-122"/>
            </a:rPr>
            <a:t> 寡头垄断市场的条件</a:t>
          </a:r>
          <a:endParaRPr lang="zh-CN" altLang="en-US" sz="1000" kern="1200" dirty="0">
            <a:solidFill>
              <a:schemeClr val="tx1"/>
            </a:solidFill>
            <a:latin typeface="Microsoft YaHei" charset="-122"/>
            <a:ea typeface="Microsoft YaHei" charset="-122"/>
            <a:cs typeface="Microsoft YaHei" charset="-122"/>
          </a:endParaRPr>
        </a:p>
      </dsp:txBody>
      <dsp:txXfrm>
        <a:off x="1846131" y="684853"/>
        <a:ext cx="1969397" cy="454575"/>
      </dsp:txXfrm>
    </dsp:sp>
    <dsp:sp modelId="{D3E2E567-EC04-E743-9B8C-985408EA1058}">
      <dsp:nvSpPr>
        <dsp:cNvPr id="0" name=""/>
        <dsp:cNvSpPr/>
      </dsp:nvSpPr>
      <dsp:spPr>
        <a:xfrm>
          <a:off x="1846131" y="1253073"/>
          <a:ext cx="1969397" cy="45457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11.1.2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寡头垄断市场的形成原因及分类</a:t>
          </a:r>
          <a:endParaRPr lang="zh-CN" altLang="en-US" sz="1000" kern="1200" dirty="0">
            <a:latin typeface="Microsoft YaHei" charset="-122"/>
            <a:ea typeface="Microsoft YaHei" charset="-122"/>
            <a:cs typeface="Microsoft YaHei" charset="-122"/>
          </a:endParaRPr>
        </a:p>
      </dsp:txBody>
      <dsp:txXfrm>
        <a:off x="1846131" y="1253073"/>
        <a:ext cx="1969397" cy="45457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864148" y="1198141"/>
          <a:ext cx="981983" cy="282219"/>
        </a:xfrm>
        <a:custGeom>
          <a:avLst/>
          <a:gdLst/>
          <a:ahLst/>
          <a:cxnLst/>
          <a:rect l="0" t="0" r="0" b="0"/>
          <a:pathLst>
            <a:path>
              <a:moveTo>
                <a:pt x="0" y="0"/>
              </a:moveTo>
              <a:lnTo>
                <a:pt x="490991" y="0"/>
              </a:lnTo>
              <a:lnTo>
                <a:pt x="490991" y="282219"/>
              </a:lnTo>
              <a:lnTo>
                <a:pt x="981983" y="28221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96" y="1313708"/>
        <a:ext cx="51086" cy="51086"/>
      </dsp:txXfrm>
    </dsp:sp>
    <dsp:sp modelId="{082A771F-69AF-7C4C-86CB-DF1CD8CB6581}">
      <dsp:nvSpPr>
        <dsp:cNvPr id="0" name=""/>
        <dsp:cNvSpPr/>
      </dsp:nvSpPr>
      <dsp:spPr>
        <a:xfrm>
          <a:off x="864148" y="912141"/>
          <a:ext cx="981983" cy="285999"/>
        </a:xfrm>
        <a:custGeom>
          <a:avLst/>
          <a:gdLst/>
          <a:ahLst/>
          <a:cxnLst/>
          <a:rect l="0" t="0" r="0" b="0"/>
          <a:pathLst>
            <a:path>
              <a:moveTo>
                <a:pt x="0" y="285999"/>
              </a:moveTo>
              <a:lnTo>
                <a:pt x="490991" y="285999"/>
              </a:lnTo>
              <a:lnTo>
                <a:pt x="490991" y="0"/>
              </a:lnTo>
              <a:lnTo>
                <a:pt x="98198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70" y="1029572"/>
        <a:ext cx="51139" cy="51139"/>
      </dsp:txXfrm>
    </dsp:sp>
    <dsp:sp modelId="{7111AE39-B455-7C4D-91F4-9E37E3822D07}">
      <dsp:nvSpPr>
        <dsp:cNvPr id="0" name=""/>
        <dsp:cNvSpPr/>
      </dsp:nvSpPr>
      <dsp:spPr>
        <a:xfrm>
          <a:off x="0" y="970853"/>
          <a:ext cx="1273720"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solidFill>
                <a:schemeClr val="tx1"/>
              </a:solidFill>
              <a:latin typeface="Microsoft YaHei" charset="-122"/>
              <a:ea typeface="Microsoft YaHei" charset="-122"/>
              <a:cs typeface="Microsoft YaHei" charset="-122"/>
            </a:rPr>
            <a:t>11.1</a:t>
          </a:r>
          <a:r>
            <a:rPr lang="zh-CN" altLang="en-US" sz="1000" b="0" kern="1200" dirty="0" smtClean="0">
              <a:solidFill>
                <a:schemeClr val="tx1"/>
              </a:solidFill>
              <a:latin typeface="Microsoft YaHei" charset="-122"/>
              <a:ea typeface="Microsoft YaHei" charset="-122"/>
              <a:cs typeface="Microsoft YaHei" charset="-122"/>
            </a:rPr>
            <a:t> </a:t>
          </a:r>
          <a:r>
            <a:rPr lang="zh-CN" altLang="en-US" sz="1000" b="0" kern="1200" dirty="0" smtClean="0">
              <a:latin typeface="Microsoft YaHei" charset="-122"/>
              <a:ea typeface="Microsoft YaHei" charset="-122"/>
              <a:cs typeface="Microsoft YaHei" charset="-122"/>
            </a:rPr>
            <a:t>寡头垄断市场的条件及形成原因</a:t>
          </a:r>
          <a:endParaRPr lang="zh-CN" altLang="en-US" sz="1000" kern="1200" dirty="0">
            <a:latin typeface="Microsoft YaHei" charset="-122"/>
            <a:ea typeface="Microsoft YaHei" charset="-122"/>
            <a:cs typeface="Microsoft YaHei" charset="-122"/>
          </a:endParaRPr>
        </a:p>
      </dsp:txBody>
      <dsp:txXfrm>
        <a:off x="0" y="970853"/>
        <a:ext cx="1273720" cy="454575"/>
      </dsp:txXfrm>
    </dsp:sp>
    <dsp:sp modelId="{C852AF5D-E3CA-F844-B775-08DD6E6FB940}">
      <dsp:nvSpPr>
        <dsp:cNvPr id="0" name=""/>
        <dsp:cNvSpPr/>
      </dsp:nvSpPr>
      <dsp:spPr>
        <a:xfrm>
          <a:off x="1846131" y="684853"/>
          <a:ext cx="1969397"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11.1.1</a:t>
          </a:r>
          <a:r>
            <a:rPr lang="zh-CN" altLang="en-US" sz="1000" kern="1200" dirty="0" smtClean="0">
              <a:solidFill>
                <a:schemeClr val="tx1"/>
              </a:solidFill>
              <a:latin typeface="Microsoft YaHei" charset="-122"/>
              <a:ea typeface="Microsoft YaHei" charset="-122"/>
              <a:cs typeface="Microsoft YaHei" charset="-122"/>
            </a:rPr>
            <a:t> 寡头垄断市场的条件</a:t>
          </a:r>
          <a:endParaRPr lang="zh-CN" altLang="en-US" sz="1000" kern="1200" dirty="0">
            <a:solidFill>
              <a:schemeClr val="tx1"/>
            </a:solidFill>
            <a:latin typeface="Microsoft YaHei" charset="-122"/>
            <a:ea typeface="Microsoft YaHei" charset="-122"/>
            <a:cs typeface="Microsoft YaHei" charset="-122"/>
          </a:endParaRPr>
        </a:p>
      </dsp:txBody>
      <dsp:txXfrm>
        <a:off x="1846131" y="684853"/>
        <a:ext cx="1969397" cy="454575"/>
      </dsp:txXfrm>
    </dsp:sp>
    <dsp:sp modelId="{D3E2E567-EC04-E743-9B8C-985408EA1058}">
      <dsp:nvSpPr>
        <dsp:cNvPr id="0" name=""/>
        <dsp:cNvSpPr/>
      </dsp:nvSpPr>
      <dsp:spPr>
        <a:xfrm>
          <a:off x="1846131" y="1253073"/>
          <a:ext cx="1969397" cy="45457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11.1.2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寡头垄断市场的形成原因及分类</a:t>
          </a:r>
          <a:endParaRPr lang="zh-CN" altLang="en-US" sz="1000" kern="1200" dirty="0">
            <a:latin typeface="Microsoft YaHei" charset="-122"/>
            <a:ea typeface="Microsoft YaHei" charset="-122"/>
            <a:cs typeface="Microsoft YaHei" charset="-122"/>
          </a:endParaRPr>
        </a:p>
      </dsp:txBody>
      <dsp:txXfrm>
        <a:off x="1846131" y="1253073"/>
        <a:ext cx="1969397" cy="45457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864148" y="1198141"/>
          <a:ext cx="981983" cy="282219"/>
        </a:xfrm>
        <a:custGeom>
          <a:avLst/>
          <a:gdLst/>
          <a:ahLst/>
          <a:cxnLst/>
          <a:rect l="0" t="0" r="0" b="0"/>
          <a:pathLst>
            <a:path>
              <a:moveTo>
                <a:pt x="0" y="0"/>
              </a:moveTo>
              <a:lnTo>
                <a:pt x="490991" y="0"/>
              </a:lnTo>
              <a:lnTo>
                <a:pt x="490991" y="282219"/>
              </a:lnTo>
              <a:lnTo>
                <a:pt x="981983" y="28221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96" y="1313708"/>
        <a:ext cx="51086" cy="51086"/>
      </dsp:txXfrm>
    </dsp:sp>
    <dsp:sp modelId="{082A771F-69AF-7C4C-86CB-DF1CD8CB6581}">
      <dsp:nvSpPr>
        <dsp:cNvPr id="0" name=""/>
        <dsp:cNvSpPr/>
      </dsp:nvSpPr>
      <dsp:spPr>
        <a:xfrm>
          <a:off x="864148" y="912141"/>
          <a:ext cx="981983" cy="285999"/>
        </a:xfrm>
        <a:custGeom>
          <a:avLst/>
          <a:gdLst/>
          <a:ahLst/>
          <a:cxnLst/>
          <a:rect l="0" t="0" r="0" b="0"/>
          <a:pathLst>
            <a:path>
              <a:moveTo>
                <a:pt x="0" y="285999"/>
              </a:moveTo>
              <a:lnTo>
                <a:pt x="490991" y="285999"/>
              </a:lnTo>
              <a:lnTo>
                <a:pt x="490991" y="0"/>
              </a:lnTo>
              <a:lnTo>
                <a:pt x="98198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70" y="1029572"/>
        <a:ext cx="51139" cy="51139"/>
      </dsp:txXfrm>
    </dsp:sp>
    <dsp:sp modelId="{7111AE39-B455-7C4D-91F4-9E37E3822D07}">
      <dsp:nvSpPr>
        <dsp:cNvPr id="0" name=""/>
        <dsp:cNvSpPr/>
      </dsp:nvSpPr>
      <dsp:spPr>
        <a:xfrm>
          <a:off x="0" y="970853"/>
          <a:ext cx="1273720"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solidFill>
                <a:schemeClr val="tx1"/>
              </a:solidFill>
              <a:latin typeface="Microsoft YaHei" charset="-122"/>
              <a:ea typeface="Microsoft YaHei" charset="-122"/>
              <a:cs typeface="Microsoft YaHei" charset="-122"/>
            </a:rPr>
            <a:t>11.1</a:t>
          </a:r>
          <a:r>
            <a:rPr lang="zh-CN" altLang="en-US" sz="1000" b="0" kern="1200" dirty="0" smtClean="0">
              <a:solidFill>
                <a:schemeClr val="tx1"/>
              </a:solidFill>
              <a:latin typeface="Microsoft YaHei" charset="-122"/>
              <a:ea typeface="Microsoft YaHei" charset="-122"/>
              <a:cs typeface="Microsoft YaHei" charset="-122"/>
            </a:rPr>
            <a:t> </a:t>
          </a:r>
          <a:r>
            <a:rPr lang="zh-CN" altLang="en-US" sz="1000" b="0" kern="1200" dirty="0" smtClean="0">
              <a:latin typeface="Microsoft YaHei" charset="-122"/>
              <a:ea typeface="Microsoft YaHei" charset="-122"/>
              <a:cs typeface="Microsoft YaHei" charset="-122"/>
            </a:rPr>
            <a:t>寡头垄断市场的条件及形成原因</a:t>
          </a:r>
          <a:endParaRPr lang="zh-CN" altLang="en-US" sz="1000" kern="1200" dirty="0">
            <a:latin typeface="Microsoft YaHei" charset="-122"/>
            <a:ea typeface="Microsoft YaHei" charset="-122"/>
            <a:cs typeface="Microsoft YaHei" charset="-122"/>
          </a:endParaRPr>
        </a:p>
      </dsp:txBody>
      <dsp:txXfrm>
        <a:off x="0" y="970853"/>
        <a:ext cx="1273720" cy="454575"/>
      </dsp:txXfrm>
    </dsp:sp>
    <dsp:sp modelId="{C852AF5D-E3CA-F844-B775-08DD6E6FB940}">
      <dsp:nvSpPr>
        <dsp:cNvPr id="0" name=""/>
        <dsp:cNvSpPr/>
      </dsp:nvSpPr>
      <dsp:spPr>
        <a:xfrm>
          <a:off x="1846131" y="684853"/>
          <a:ext cx="1969397"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11.1.1</a:t>
          </a:r>
          <a:r>
            <a:rPr lang="zh-CN" altLang="en-US" sz="1000" kern="1200" dirty="0" smtClean="0">
              <a:solidFill>
                <a:schemeClr val="tx1"/>
              </a:solidFill>
              <a:latin typeface="Microsoft YaHei" charset="-122"/>
              <a:ea typeface="Microsoft YaHei" charset="-122"/>
              <a:cs typeface="Microsoft YaHei" charset="-122"/>
            </a:rPr>
            <a:t> 寡头垄断市场的条件</a:t>
          </a:r>
          <a:endParaRPr lang="zh-CN" altLang="en-US" sz="1000" kern="1200" dirty="0">
            <a:solidFill>
              <a:schemeClr val="tx1"/>
            </a:solidFill>
            <a:latin typeface="Microsoft YaHei" charset="-122"/>
            <a:ea typeface="Microsoft YaHei" charset="-122"/>
            <a:cs typeface="Microsoft YaHei" charset="-122"/>
          </a:endParaRPr>
        </a:p>
      </dsp:txBody>
      <dsp:txXfrm>
        <a:off x="1846131" y="684853"/>
        <a:ext cx="1969397" cy="454575"/>
      </dsp:txXfrm>
    </dsp:sp>
    <dsp:sp modelId="{D3E2E567-EC04-E743-9B8C-985408EA1058}">
      <dsp:nvSpPr>
        <dsp:cNvPr id="0" name=""/>
        <dsp:cNvSpPr/>
      </dsp:nvSpPr>
      <dsp:spPr>
        <a:xfrm>
          <a:off x="1846131" y="1253073"/>
          <a:ext cx="1969397" cy="45457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11.1.2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寡头垄断市场的形成原因及分类</a:t>
          </a:r>
          <a:endParaRPr lang="zh-CN" altLang="en-US" sz="1000" kern="1200" dirty="0">
            <a:latin typeface="Microsoft YaHei" charset="-122"/>
            <a:ea typeface="Microsoft YaHei" charset="-122"/>
            <a:cs typeface="Microsoft YaHei" charset="-122"/>
          </a:endParaRPr>
        </a:p>
      </dsp:txBody>
      <dsp:txXfrm>
        <a:off x="1846131" y="1253073"/>
        <a:ext cx="1969397" cy="45457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864148" y="1198141"/>
          <a:ext cx="981983" cy="282219"/>
        </a:xfrm>
        <a:custGeom>
          <a:avLst/>
          <a:gdLst/>
          <a:ahLst/>
          <a:cxnLst/>
          <a:rect l="0" t="0" r="0" b="0"/>
          <a:pathLst>
            <a:path>
              <a:moveTo>
                <a:pt x="0" y="0"/>
              </a:moveTo>
              <a:lnTo>
                <a:pt x="490991" y="0"/>
              </a:lnTo>
              <a:lnTo>
                <a:pt x="490991" y="282219"/>
              </a:lnTo>
              <a:lnTo>
                <a:pt x="981983" y="28221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96" y="1313708"/>
        <a:ext cx="51086" cy="51086"/>
      </dsp:txXfrm>
    </dsp:sp>
    <dsp:sp modelId="{082A771F-69AF-7C4C-86CB-DF1CD8CB6581}">
      <dsp:nvSpPr>
        <dsp:cNvPr id="0" name=""/>
        <dsp:cNvSpPr/>
      </dsp:nvSpPr>
      <dsp:spPr>
        <a:xfrm>
          <a:off x="864148" y="912141"/>
          <a:ext cx="981983" cy="285999"/>
        </a:xfrm>
        <a:custGeom>
          <a:avLst/>
          <a:gdLst/>
          <a:ahLst/>
          <a:cxnLst/>
          <a:rect l="0" t="0" r="0" b="0"/>
          <a:pathLst>
            <a:path>
              <a:moveTo>
                <a:pt x="0" y="285999"/>
              </a:moveTo>
              <a:lnTo>
                <a:pt x="490991" y="285999"/>
              </a:lnTo>
              <a:lnTo>
                <a:pt x="490991" y="0"/>
              </a:lnTo>
              <a:lnTo>
                <a:pt x="98198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70" y="1029572"/>
        <a:ext cx="51139" cy="51139"/>
      </dsp:txXfrm>
    </dsp:sp>
    <dsp:sp modelId="{7111AE39-B455-7C4D-91F4-9E37E3822D07}">
      <dsp:nvSpPr>
        <dsp:cNvPr id="0" name=""/>
        <dsp:cNvSpPr/>
      </dsp:nvSpPr>
      <dsp:spPr>
        <a:xfrm>
          <a:off x="0" y="970853"/>
          <a:ext cx="1273720"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solidFill>
                <a:schemeClr val="tx1"/>
              </a:solidFill>
              <a:latin typeface="Microsoft YaHei" charset="-122"/>
              <a:ea typeface="Microsoft YaHei" charset="-122"/>
              <a:cs typeface="Microsoft YaHei" charset="-122"/>
            </a:rPr>
            <a:t>11.1</a:t>
          </a:r>
          <a:r>
            <a:rPr lang="zh-CN" altLang="en-US" sz="1000" b="0" kern="1200" dirty="0" smtClean="0">
              <a:solidFill>
                <a:schemeClr val="tx1"/>
              </a:solidFill>
              <a:latin typeface="Microsoft YaHei" charset="-122"/>
              <a:ea typeface="Microsoft YaHei" charset="-122"/>
              <a:cs typeface="Microsoft YaHei" charset="-122"/>
            </a:rPr>
            <a:t> </a:t>
          </a:r>
          <a:r>
            <a:rPr lang="zh-CN" altLang="en-US" sz="1000" b="0" kern="1200" dirty="0" smtClean="0">
              <a:latin typeface="Microsoft YaHei" charset="-122"/>
              <a:ea typeface="Microsoft YaHei" charset="-122"/>
              <a:cs typeface="Microsoft YaHei" charset="-122"/>
            </a:rPr>
            <a:t>寡头垄断市场的条件及形成原因</a:t>
          </a:r>
          <a:endParaRPr lang="zh-CN" altLang="en-US" sz="1000" kern="1200" dirty="0">
            <a:latin typeface="Microsoft YaHei" charset="-122"/>
            <a:ea typeface="Microsoft YaHei" charset="-122"/>
            <a:cs typeface="Microsoft YaHei" charset="-122"/>
          </a:endParaRPr>
        </a:p>
      </dsp:txBody>
      <dsp:txXfrm>
        <a:off x="0" y="970853"/>
        <a:ext cx="1273720" cy="454575"/>
      </dsp:txXfrm>
    </dsp:sp>
    <dsp:sp modelId="{C852AF5D-E3CA-F844-B775-08DD6E6FB940}">
      <dsp:nvSpPr>
        <dsp:cNvPr id="0" name=""/>
        <dsp:cNvSpPr/>
      </dsp:nvSpPr>
      <dsp:spPr>
        <a:xfrm>
          <a:off x="1846131" y="684853"/>
          <a:ext cx="1969397"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11.1.1</a:t>
          </a:r>
          <a:r>
            <a:rPr lang="zh-CN" altLang="en-US" sz="1000" kern="1200" dirty="0" smtClean="0">
              <a:solidFill>
                <a:schemeClr val="tx1"/>
              </a:solidFill>
              <a:latin typeface="Microsoft YaHei" charset="-122"/>
              <a:ea typeface="Microsoft YaHei" charset="-122"/>
              <a:cs typeface="Microsoft YaHei" charset="-122"/>
            </a:rPr>
            <a:t> 寡头垄断市场的条件</a:t>
          </a:r>
          <a:endParaRPr lang="zh-CN" altLang="en-US" sz="1000" kern="1200" dirty="0">
            <a:solidFill>
              <a:schemeClr val="tx1"/>
            </a:solidFill>
            <a:latin typeface="Microsoft YaHei" charset="-122"/>
            <a:ea typeface="Microsoft YaHei" charset="-122"/>
            <a:cs typeface="Microsoft YaHei" charset="-122"/>
          </a:endParaRPr>
        </a:p>
      </dsp:txBody>
      <dsp:txXfrm>
        <a:off x="1846131" y="684853"/>
        <a:ext cx="1969397" cy="454575"/>
      </dsp:txXfrm>
    </dsp:sp>
    <dsp:sp modelId="{D3E2E567-EC04-E743-9B8C-985408EA1058}">
      <dsp:nvSpPr>
        <dsp:cNvPr id="0" name=""/>
        <dsp:cNvSpPr/>
      </dsp:nvSpPr>
      <dsp:spPr>
        <a:xfrm>
          <a:off x="1846131" y="1253073"/>
          <a:ext cx="1969397" cy="45457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11.1.2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寡头垄断市场的形成原因及分类</a:t>
          </a:r>
          <a:endParaRPr lang="zh-CN" altLang="en-US" sz="1000" kern="1200" dirty="0">
            <a:latin typeface="Microsoft YaHei" charset="-122"/>
            <a:ea typeface="Microsoft YaHei" charset="-122"/>
            <a:cs typeface="Microsoft YaHei" charset="-122"/>
          </a:endParaRPr>
        </a:p>
      </dsp:txBody>
      <dsp:txXfrm>
        <a:off x="1846131" y="1253073"/>
        <a:ext cx="1969397" cy="45457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864148" y="1198141"/>
          <a:ext cx="981983" cy="282219"/>
        </a:xfrm>
        <a:custGeom>
          <a:avLst/>
          <a:gdLst/>
          <a:ahLst/>
          <a:cxnLst/>
          <a:rect l="0" t="0" r="0" b="0"/>
          <a:pathLst>
            <a:path>
              <a:moveTo>
                <a:pt x="0" y="0"/>
              </a:moveTo>
              <a:lnTo>
                <a:pt x="490991" y="0"/>
              </a:lnTo>
              <a:lnTo>
                <a:pt x="490991" y="282219"/>
              </a:lnTo>
              <a:lnTo>
                <a:pt x="981983" y="28221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96" y="1313708"/>
        <a:ext cx="51086" cy="51086"/>
      </dsp:txXfrm>
    </dsp:sp>
    <dsp:sp modelId="{082A771F-69AF-7C4C-86CB-DF1CD8CB6581}">
      <dsp:nvSpPr>
        <dsp:cNvPr id="0" name=""/>
        <dsp:cNvSpPr/>
      </dsp:nvSpPr>
      <dsp:spPr>
        <a:xfrm>
          <a:off x="864148" y="912141"/>
          <a:ext cx="981983" cy="285999"/>
        </a:xfrm>
        <a:custGeom>
          <a:avLst/>
          <a:gdLst/>
          <a:ahLst/>
          <a:cxnLst/>
          <a:rect l="0" t="0" r="0" b="0"/>
          <a:pathLst>
            <a:path>
              <a:moveTo>
                <a:pt x="0" y="285999"/>
              </a:moveTo>
              <a:lnTo>
                <a:pt x="490991" y="285999"/>
              </a:lnTo>
              <a:lnTo>
                <a:pt x="490991" y="0"/>
              </a:lnTo>
              <a:lnTo>
                <a:pt x="98198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70" y="1029572"/>
        <a:ext cx="51139" cy="51139"/>
      </dsp:txXfrm>
    </dsp:sp>
    <dsp:sp modelId="{7111AE39-B455-7C4D-91F4-9E37E3822D07}">
      <dsp:nvSpPr>
        <dsp:cNvPr id="0" name=""/>
        <dsp:cNvSpPr/>
      </dsp:nvSpPr>
      <dsp:spPr>
        <a:xfrm>
          <a:off x="0" y="970853"/>
          <a:ext cx="1273720"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solidFill>
                <a:schemeClr val="tx1"/>
              </a:solidFill>
              <a:latin typeface="Microsoft YaHei" charset="-122"/>
              <a:ea typeface="Microsoft YaHei" charset="-122"/>
              <a:cs typeface="Microsoft YaHei" charset="-122"/>
            </a:rPr>
            <a:t>11.1</a:t>
          </a:r>
          <a:r>
            <a:rPr lang="zh-CN" altLang="en-US" sz="1000" b="0" kern="1200" dirty="0" smtClean="0">
              <a:solidFill>
                <a:schemeClr val="tx1"/>
              </a:solidFill>
              <a:latin typeface="Microsoft YaHei" charset="-122"/>
              <a:ea typeface="Microsoft YaHei" charset="-122"/>
              <a:cs typeface="Microsoft YaHei" charset="-122"/>
            </a:rPr>
            <a:t> </a:t>
          </a:r>
          <a:r>
            <a:rPr lang="zh-CN" altLang="en-US" sz="1000" b="0" kern="1200" dirty="0" smtClean="0">
              <a:latin typeface="Microsoft YaHei" charset="-122"/>
              <a:ea typeface="Microsoft YaHei" charset="-122"/>
              <a:cs typeface="Microsoft YaHei" charset="-122"/>
            </a:rPr>
            <a:t>寡头垄断市场的条件及形成原因</a:t>
          </a:r>
          <a:endParaRPr lang="zh-CN" altLang="en-US" sz="1000" kern="1200" dirty="0">
            <a:latin typeface="Microsoft YaHei" charset="-122"/>
            <a:ea typeface="Microsoft YaHei" charset="-122"/>
            <a:cs typeface="Microsoft YaHei" charset="-122"/>
          </a:endParaRPr>
        </a:p>
      </dsp:txBody>
      <dsp:txXfrm>
        <a:off x="0" y="970853"/>
        <a:ext cx="1273720" cy="454575"/>
      </dsp:txXfrm>
    </dsp:sp>
    <dsp:sp modelId="{C852AF5D-E3CA-F844-B775-08DD6E6FB940}">
      <dsp:nvSpPr>
        <dsp:cNvPr id="0" name=""/>
        <dsp:cNvSpPr/>
      </dsp:nvSpPr>
      <dsp:spPr>
        <a:xfrm>
          <a:off x="1846131" y="684853"/>
          <a:ext cx="1969397"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11.1.1</a:t>
          </a:r>
          <a:r>
            <a:rPr lang="zh-CN" altLang="en-US" sz="1000" kern="1200" dirty="0" smtClean="0">
              <a:solidFill>
                <a:schemeClr val="tx1"/>
              </a:solidFill>
              <a:latin typeface="Microsoft YaHei" charset="-122"/>
              <a:ea typeface="Microsoft YaHei" charset="-122"/>
              <a:cs typeface="Microsoft YaHei" charset="-122"/>
            </a:rPr>
            <a:t> 寡头垄断市场的条件</a:t>
          </a:r>
          <a:endParaRPr lang="zh-CN" altLang="en-US" sz="1000" kern="1200" dirty="0">
            <a:solidFill>
              <a:schemeClr val="tx1"/>
            </a:solidFill>
            <a:latin typeface="Microsoft YaHei" charset="-122"/>
            <a:ea typeface="Microsoft YaHei" charset="-122"/>
            <a:cs typeface="Microsoft YaHei" charset="-122"/>
          </a:endParaRPr>
        </a:p>
      </dsp:txBody>
      <dsp:txXfrm>
        <a:off x="1846131" y="684853"/>
        <a:ext cx="1969397" cy="454575"/>
      </dsp:txXfrm>
    </dsp:sp>
    <dsp:sp modelId="{D3E2E567-EC04-E743-9B8C-985408EA1058}">
      <dsp:nvSpPr>
        <dsp:cNvPr id="0" name=""/>
        <dsp:cNvSpPr/>
      </dsp:nvSpPr>
      <dsp:spPr>
        <a:xfrm>
          <a:off x="1846131" y="1253073"/>
          <a:ext cx="1969397" cy="45457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11.1.2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寡头垄断市场的形成原因及分类</a:t>
          </a:r>
          <a:endParaRPr lang="zh-CN" altLang="en-US" sz="1000" kern="1200" dirty="0">
            <a:latin typeface="Microsoft YaHei" charset="-122"/>
            <a:ea typeface="Microsoft YaHei" charset="-122"/>
            <a:cs typeface="Microsoft YaHei" charset="-122"/>
          </a:endParaRPr>
        </a:p>
      </dsp:txBody>
      <dsp:txXfrm>
        <a:off x="1846131" y="1253073"/>
        <a:ext cx="1969397" cy="4545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2388129" y="2757451"/>
          <a:ext cx="2939783" cy="611420"/>
        </a:xfrm>
        <a:custGeom>
          <a:avLst/>
          <a:gdLst/>
          <a:ahLst/>
          <a:cxnLst/>
          <a:rect l="0" t="0" r="0" b="0"/>
          <a:pathLst>
            <a:path>
              <a:moveTo>
                <a:pt x="0" y="0"/>
              </a:moveTo>
              <a:lnTo>
                <a:pt x="1469891" y="0"/>
              </a:lnTo>
              <a:lnTo>
                <a:pt x="1469891" y="611420"/>
              </a:lnTo>
              <a:lnTo>
                <a:pt x="2939783" y="6114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782954" y="2988094"/>
        <a:ext cx="150134" cy="150134"/>
      </dsp:txXfrm>
    </dsp:sp>
    <dsp:sp modelId="{082A771F-69AF-7C4C-86CB-DF1CD8CB6581}">
      <dsp:nvSpPr>
        <dsp:cNvPr id="0" name=""/>
        <dsp:cNvSpPr/>
      </dsp:nvSpPr>
      <dsp:spPr>
        <a:xfrm>
          <a:off x="2388129" y="2081938"/>
          <a:ext cx="2939783" cy="675513"/>
        </a:xfrm>
        <a:custGeom>
          <a:avLst/>
          <a:gdLst/>
          <a:ahLst/>
          <a:cxnLst/>
          <a:rect l="0" t="0" r="0" b="0"/>
          <a:pathLst>
            <a:path>
              <a:moveTo>
                <a:pt x="0" y="675513"/>
              </a:moveTo>
              <a:lnTo>
                <a:pt x="1469891" y="675513"/>
              </a:lnTo>
              <a:lnTo>
                <a:pt x="1469891" y="0"/>
              </a:lnTo>
              <a:lnTo>
                <a:pt x="293978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782611" y="2344284"/>
        <a:ext cx="150819" cy="150819"/>
      </dsp:txXfrm>
    </dsp:sp>
    <dsp:sp modelId="{7111AE39-B455-7C4D-91F4-9E37E3822D07}">
      <dsp:nvSpPr>
        <dsp:cNvPr id="0" name=""/>
        <dsp:cNvSpPr/>
      </dsp:nvSpPr>
      <dsp:spPr>
        <a:xfrm>
          <a:off x="236810" y="2242677"/>
          <a:ext cx="3273091"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0" kern="1200" dirty="0" smtClean="0">
              <a:latin typeface="Microsoft YaHei" charset="-122"/>
              <a:ea typeface="Microsoft YaHei" charset="-122"/>
              <a:cs typeface="Microsoft YaHei" charset="-122"/>
            </a:rPr>
            <a:t>第十一章 寡头垄断市场中的企业决策</a:t>
          </a:r>
          <a:endParaRPr lang="zh-CN" altLang="en-US" sz="2000" b="0" kern="1200" dirty="0">
            <a:latin typeface="Microsoft YaHei" charset="-122"/>
            <a:ea typeface="Microsoft YaHei" charset="-122"/>
            <a:cs typeface="Microsoft YaHei" charset="-122"/>
          </a:endParaRPr>
        </a:p>
      </dsp:txBody>
      <dsp:txXfrm>
        <a:off x="236810" y="2242677"/>
        <a:ext cx="3273091" cy="1029546"/>
      </dsp:txXfrm>
    </dsp:sp>
    <dsp:sp modelId="{C852AF5D-E3CA-F844-B775-08DD6E6FB940}">
      <dsp:nvSpPr>
        <dsp:cNvPr id="0" name=""/>
        <dsp:cNvSpPr/>
      </dsp:nvSpPr>
      <dsp:spPr>
        <a:xfrm>
          <a:off x="5327913" y="1567164"/>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b="0" kern="1200" dirty="0" smtClean="0">
              <a:solidFill>
                <a:schemeClr val="tx1"/>
              </a:solidFill>
              <a:latin typeface="Microsoft YaHei" charset="-122"/>
              <a:ea typeface="Microsoft YaHei" charset="-122"/>
              <a:cs typeface="Microsoft YaHei" charset="-122"/>
            </a:rPr>
            <a:t>11.1</a:t>
          </a:r>
          <a:r>
            <a:rPr lang="zh-CN" altLang="en-US" sz="2000" b="0" kern="1200" dirty="0" smtClean="0">
              <a:solidFill>
                <a:schemeClr val="tx1"/>
              </a:solidFill>
              <a:latin typeface="Microsoft YaHei" charset="-122"/>
              <a:ea typeface="Microsoft YaHei" charset="-122"/>
              <a:cs typeface="Microsoft YaHei" charset="-122"/>
            </a:rPr>
            <a:t> </a:t>
          </a:r>
          <a:r>
            <a:rPr lang="zh-CN" altLang="en-US" sz="2000" b="0" kern="1200" dirty="0" smtClean="0">
              <a:latin typeface="Microsoft YaHei" charset="-122"/>
              <a:ea typeface="Microsoft YaHei" charset="-122"/>
              <a:cs typeface="Microsoft YaHei" charset="-122"/>
            </a:rPr>
            <a:t>寡头垄断市场的条件及形成原因</a:t>
          </a:r>
          <a:endParaRPr lang="zh-CN" altLang="en-US" sz="2000" b="0" kern="1200" dirty="0">
            <a:solidFill>
              <a:schemeClr val="tx1"/>
            </a:solidFill>
            <a:latin typeface="Microsoft YaHei" charset="-122"/>
            <a:ea typeface="Microsoft YaHei" charset="-122"/>
            <a:cs typeface="Microsoft YaHei" charset="-122"/>
          </a:endParaRPr>
        </a:p>
      </dsp:txBody>
      <dsp:txXfrm>
        <a:off x="5327913" y="1567164"/>
        <a:ext cx="3376913" cy="1029546"/>
      </dsp:txXfrm>
    </dsp:sp>
    <dsp:sp modelId="{D3E2E567-EC04-E743-9B8C-985408EA1058}">
      <dsp:nvSpPr>
        <dsp:cNvPr id="0" name=""/>
        <dsp:cNvSpPr/>
      </dsp:nvSpPr>
      <dsp:spPr>
        <a:xfrm>
          <a:off x="5327913" y="2854098"/>
          <a:ext cx="3411796"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b="0" kern="1200" dirty="0" smtClean="0">
              <a:latin typeface="Microsoft YaHei" charset="-122"/>
              <a:ea typeface="Microsoft YaHei" charset="-122"/>
              <a:cs typeface="Microsoft YaHei" charset="-122"/>
            </a:rPr>
            <a:t>11.2</a:t>
          </a:r>
          <a:r>
            <a:rPr lang="zh-CN" altLang="en-US" sz="2000" b="0" kern="1200" dirty="0" smtClean="0">
              <a:latin typeface="Microsoft YaHei" charset="-122"/>
              <a:ea typeface="Microsoft YaHei" charset="-122"/>
              <a:cs typeface="Microsoft YaHei" charset="-122"/>
            </a:rPr>
            <a:t> 寡头垄断市场的企业决策</a:t>
          </a:r>
          <a:endParaRPr lang="zh-CN" altLang="en-US" sz="2000" b="0" kern="1200" dirty="0">
            <a:latin typeface="Microsoft YaHei" charset="-122"/>
            <a:ea typeface="Microsoft YaHei" charset="-122"/>
            <a:cs typeface="Microsoft YaHei" charset="-122"/>
          </a:endParaRPr>
        </a:p>
      </dsp:txBody>
      <dsp:txXfrm>
        <a:off x="5327913" y="2854098"/>
        <a:ext cx="3411796" cy="102954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864148" y="1198141"/>
          <a:ext cx="981983" cy="282219"/>
        </a:xfrm>
        <a:custGeom>
          <a:avLst/>
          <a:gdLst/>
          <a:ahLst/>
          <a:cxnLst/>
          <a:rect l="0" t="0" r="0" b="0"/>
          <a:pathLst>
            <a:path>
              <a:moveTo>
                <a:pt x="0" y="0"/>
              </a:moveTo>
              <a:lnTo>
                <a:pt x="490991" y="0"/>
              </a:lnTo>
              <a:lnTo>
                <a:pt x="490991" y="282219"/>
              </a:lnTo>
              <a:lnTo>
                <a:pt x="981983" y="28221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96" y="1313708"/>
        <a:ext cx="51086" cy="51086"/>
      </dsp:txXfrm>
    </dsp:sp>
    <dsp:sp modelId="{082A771F-69AF-7C4C-86CB-DF1CD8CB6581}">
      <dsp:nvSpPr>
        <dsp:cNvPr id="0" name=""/>
        <dsp:cNvSpPr/>
      </dsp:nvSpPr>
      <dsp:spPr>
        <a:xfrm>
          <a:off x="864148" y="912141"/>
          <a:ext cx="981983" cy="285999"/>
        </a:xfrm>
        <a:custGeom>
          <a:avLst/>
          <a:gdLst/>
          <a:ahLst/>
          <a:cxnLst/>
          <a:rect l="0" t="0" r="0" b="0"/>
          <a:pathLst>
            <a:path>
              <a:moveTo>
                <a:pt x="0" y="285999"/>
              </a:moveTo>
              <a:lnTo>
                <a:pt x="490991" y="285999"/>
              </a:lnTo>
              <a:lnTo>
                <a:pt x="490991" y="0"/>
              </a:lnTo>
              <a:lnTo>
                <a:pt x="98198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70" y="1029572"/>
        <a:ext cx="51139" cy="51139"/>
      </dsp:txXfrm>
    </dsp:sp>
    <dsp:sp modelId="{7111AE39-B455-7C4D-91F4-9E37E3822D07}">
      <dsp:nvSpPr>
        <dsp:cNvPr id="0" name=""/>
        <dsp:cNvSpPr/>
      </dsp:nvSpPr>
      <dsp:spPr>
        <a:xfrm>
          <a:off x="0" y="970853"/>
          <a:ext cx="1273720"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solidFill>
                <a:schemeClr val="tx1"/>
              </a:solidFill>
              <a:latin typeface="Microsoft YaHei" charset="-122"/>
              <a:ea typeface="Microsoft YaHei" charset="-122"/>
              <a:cs typeface="Microsoft YaHei" charset="-122"/>
            </a:rPr>
            <a:t>11.1</a:t>
          </a:r>
          <a:r>
            <a:rPr lang="zh-CN" altLang="en-US" sz="1000" b="0" kern="1200" dirty="0" smtClean="0">
              <a:solidFill>
                <a:schemeClr val="tx1"/>
              </a:solidFill>
              <a:latin typeface="Microsoft YaHei" charset="-122"/>
              <a:ea typeface="Microsoft YaHei" charset="-122"/>
              <a:cs typeface="Microsoft YaHei" charset="-122"/>
            </a:rPr>
            <a:t> </a:t>
          </a:r>
          <a:r>
            <a:rPr lang="zh-CN" altLang="en-US" sz="1000" b="0" kern="1200" dirty="0" smtClean="0">
              <a:latin typeface="Microsoft YaHei" charset="-122"/>
              <a:ea typeface="Microsoft YaHei" charset="-122"/>
              <a:cs typeface="Microsoft YaHei" charset="-122"/>
            </a:rPr>
            <a:t>寡头垄断市场的条件及形成原因</a:t>
          </a:r>
          <a:endParaRPr lang="zh-CN" altLang="en-US" sz="1000" kern="1200" dirty="0">
            <a:latin typeface="Microsoft YaHei" charset="-122"/>
            <a:ea typeface="Microsoft YaHei" charset="-122"/>
            <a:cs typeface="Microsoft YaHei" charset="-122"/>
          </a:endParaRPr>
        </a:p>
      </dsp:txBody>
      <dsp:txXfrm>
        <a:off x="0" y="970853"/>
        <a:ext cx="1273720" cy="454575"/>
      </dsp:txXfrm>
    </dsp:sp>
    <dsp:sp modelId="{C852AF5D-E3CA-F844-B775-08DD6E6FB940}">
      <dsp:nvSpPr>
        <dsp:cNvPr id="0" name=""/>
        <dsp:cNvSpPr/>
      </dsp:nvSpPr>
      <dsp:spPr>
        <a:xfrm>
          <a:off x="1846131" y="684853"/>
          <a:ext cx="1969397"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11.1.1</a:t>
          </a:r>
          <a:r>
            <a:rPr lang="zh-CN" altLang="en-US" sz="1000" kern="1200" dirty="0" smtClean="0">
              <a:solidFill>
                <a:schemeClr val="tx1"/>
              </a:solidFill>
              <a:latin typeface="Microsoft YaHei" charset="-122"/>
              <a:ea typeface="Microsoft YaHei" charset="-122"/>
              <a:cs typeface="Microsoft YaHei" charset="-122"/>
            </a:rPr>
            <a:t> 寡头垄断市场的条件</a:t>
          </a:r>
          <a:endParaRPr lang="zh-CN" altLang="en-US" sz="1000" kern="1200" dirty="0">
            <a:solidFill>
              <a:schemeClr val="tx1"/>
            </a:solidFill>
            <a:latin typeface="Microsoft YaHei" charset="-122"/>
            <a:ea typeface="Microsoft YaHei" charset="-122"/>
            <a:cs typeface="Microsoft YaHei" charset="-122"/>
          </a:endParaRPr>
        </a:p>
      </dsp:txBody>
      <dsp:txXfrm>
        <a:off x="1846131" y="684853"/>
        <a:ext cx="1969397" cy="454575"/>
      </dsp:txXfrm>
    </dsp:sp>
    <dsp:sp modelId="{D3E2E567-EC04-E743-9B8C-985408EA1058}">
      <dsp:nvSpPr>
        <dsp:cNvPr id="0" name=""/>
        <dsp:cNvSpPr/>
      </dsp:nvSpPr>
      <dsp:spPr>
        <a:xfrm>
          <a:off x="1846131" y="1253073"/>
          <a:ext cx="1969397" cy="45457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11.1.2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寡头垄断市场的形成原因及分类</a:t>
          </a:r>
          <a:endParaRPr lang="zh-CN" altLang="en-US" sz="1000" kern="1200" dirty="0">
            <a:latin typeface="Microsoft YaHei" charset="-122"/>
            <a:ea typeface="Microsoft YaHei" charset="-122"/>
            <a:cs typeface="Microsoft YaHei" charset="-122"/>
          </a:endParaRPr>
        </a:p>
      </dsp:txBody>
      <dsp:txXfrm>
        <a:off x="1846131" y="1253073"/>
        <a:ext cx="1969397" cy="45457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2388129" y="2757451"/>
          <a:ext cx="2939783" cy="611420"/>
        </a:xfrm>
        <a:custGeom>
          <a:avLst/>
          <a:gdLst/>
          <a:ahLst/>
          <a:cxnLst/>
          <a:rect l="0" t="0" r="0" b="0"/>
          <a:pathLst>
            <a:path>
              <a:moveTo>
                <a:pt x="0" y="0"/>
              </a:moveTo>
              <a:lnTo>
                <a:pt x="1469891" y="0"/>
              </a:lnTo>
              <a:lnTo>
                <a:pt x="1469891" y="611420"/>
              </a:lnTo>
              <a:lnTo>
                <a:pt x="2939783" y="61142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782954" y="2988094"/>
        <a:ext cx="150134" cy="150134"/>
      </dsp:txXfrm>
    </dsp:sp>
    <dsp:sp modelId="{082A771F-69AF-7C4C-86CB-DF1CD8CB6581}">
      <dsp:nvSpPr>
        <dsp:cNvPr id="0" name=""/>
        <dsp:cNvSpPr/>
      </dsp:nvSpPr>
      <dsp:spPr>
        <a:xfrm>
          <a:off x="2388129" y="2081938"/>
          <a:ext cx="2939783" cy="675513"/>
        </a:xfrm>
        <a:custGeom>
          <a:avLst/>
          <a:gdLst/>
          <a:ahLst/>
          <a:cxnLst/>
          <a:rect l="0" t="0" r="0" b="0"/>
          <a:pathLst>
            <a:path>
              <a:moveTo>
                <a:pt x="0" y="675513"/>
              </a:moveTo>
              <a:lnTo>
                <a:pt x="1469891" y="675513"/>
              </a:lnTo>
              <a:lnTo>
                <a:pt x="1469891" y="0"/>
              </a:lnTo>
              <a:lnTo>
                <a:pt x="293978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b="0" kern="1200">
            <a:latin typeface="Microsoft YaHei" charset="-122"/>
            <a:ea typeface="Microsoft YaHei" charset="-122"/>
            <a:cs typeface="Microsoft YaHei" charset="-122"/>
          </a:endParaRPr>
        </a:p>
      </dsp:txBody>
      <dsp:txXfrm>
        <a:off x="3782611" y="2344284"/>
        <a:ext cx="150819" cy="150819"/>
      </dsp:txXfrm>
    </dsp:sp>
    <dsp:sp modelId="{7111AE39-B455-7C4D-91F4-9E37E3822D07}">
      <dsp:nvSpPr>
        <dsp:cNvPr id="0" name=""/>
        <dsp:cNvSpPr/>
      </dsp:nvSpPr>
      <dsp:spPr>
        <a:xfrm>
          <a:off x="236810" y="2242677"/>
          <a:ext cx="3273091"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0" kern="1200" dirty="0" smtClean="0">
              <a:latin typeface="Microsoft YaHei" charset="-122"/>
              <a:ea typeface="Microsoft YaHei" charset="-122"/>
              <a:cs typeface="Microsoft YaHei" charset="-122"/>
            </a:rPr>
            <a:t>第十一章 寡头垄断市场中的企业决策</a:t>
          </a:r>
          <a:endParaRPr lang="zh-CN" altLang="en-US" sz="2000" b="0" kern="1200" dirty="0">
            <a:latin typeface="Microsoft YaHei" charset="-122"/>
            <a:ea typeface="Microsoft YaHei" charset="-122"/>
            <a:cs typeface="Microsoft YaHei" charset="-122"/>
          </a:endParaRPr>
        </a:p>
      </dsp:txBody>
      <dsp:txXfrm>
        <a:off x="236810" y="2242677"/>
        <a:ext cx="3273091" cy="1029546"/>
      </dsp:txXfrm>
    </dsp:sp>
    <dsp:sp modelId="{C852AF5D-E3CA-F844-B775-08DD6E6FB940}">
      <dsp:nvSpPr>
        <dsp:cNvPr id="0" name=""/>
        <dsp:cNvSpPr/>
      </dsp:nvSpPr>
      <dsp:spPr>
        <a:xfrm>
          <a:off x="5327913" y="1567164"/>
          <a:ext cx="3376913"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b="0" kern="1200" dirty="0" smtClean="0">
              <a:solidFill>
                <a:schemeClr val="tx1"/>
              </a:solidFill>
              <a:latin typeface="Microsoft YaHei" charset="-122"/>
              <a:ea typeface="Microsoft YaHei" charset="-122"/>
              <a:cs typeface="Microsoft YaHei" charset="-122"/>
            </a:rPr>
            <a:t>11.1</a:t>
          </a:r>
          <a:r>
            <a:rPr lang="zh-CN" altLang="en-US" sz="2000" b="0" kern="1200" dirty="0" smtClean="0">
              <a:solidFill>
                <a:schemeClr val="tx1"/>
              </a:solidFill>
              <a:latin typeface="Microsoft YaHei" charset="-122"/>
              <a:ea typeface="Microsoft YaHei" charset="-122"/>
              <a:cs typeface="Microsoft YaHei" charset="-122"/>
            </a:rPr>
            <a:t> </a:t>
          </a:r>
          <a:r>
            <a:rPr lang="zh-CN" altLang="en-US" sz="2000" b="0" kern="1200" dirty="0" smtClean="0">
              <a:latin typeface="Microsoft YaHei" charset="-122"/>
              <a:ea typeface="Microsoft YaHei" charset="-122"/>
              <a:cs typeface="Microsoft YaHei" charset="-122"/>
            </a:rPr>
            <a:t>寡头垄断市场的条件及形成原因</a:t>
          </a:r>
          <a:endParaRPr lang="zh-CN" altLang="en-US" sz="2000" b="0" kern="1200" dirty="0">
            <a:solidFill>
              <a:schemeClr val="tx1"/>
            </a:solidFill>
            <a:latin typeface="Microsoft YaHei" charset="-122"/>
            <a:ea typeface="Microsoft YaHei" charset="-122"/>
            <a:cs typeface="Microsoft YaHei" charset="-122"/>
          </a:endParaRPr>
        </a:p>
      </dsp:txBody>
      <dsp:txXfrm>
        <a:off x="5327913" y="1567164"/>
        <a:ext cx="3376913" cy="1029546"/>
      </dsp:txXfrm>
    </dsp:sp>
    <dsp:sp modelId="{D3E2E567-EC04-E743-9B8C-985408EA1058}">
      <dsp:nvSpPr>
        <dsp:cNvPr id="0" name=""/>
        <dsp:cNvSpPr/>
      </dsp:nvSpPr>
      <dsp:spPr>
        <a:xfrm>
          <a:off x="5327913" y="2854098"/>
          <a:ext cx="3411796"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b="0" kern="1200" dirty="0" smtClean="0">
              <a:latin typeface="Microsoft YaHei" charset="-122"/>
              <a:ea typeface="Microsoft YaHei" charset="-122"/>
              <a:cs typeface="Microsoft YaHei" charset="-122"/>
            </a:rPr>
            <a:t>11.2</a:t>
          </a:r>
          <a:r>
            <a:rPr lang="zh-CN" altLang="en-US" sz="2000" b="0" kern="1200" dirty="0" smtClean="0">
              <a:latin typeface="Microsoft YaHei" charset="-122"/>
              <a:ea typeface="Microsoft YaHei" charset="-122"/>
              <a:cs typeface="Microsoft YaHei" charset="-122"/>
            </a:rPr>
            <a:t> 寡头垄断市场的企业决策</a:t>
          </a:r>
          <a:endParaRPr lang="zh-CN" altLang="en-US" sz="2000" b="0" kern="1200" dirty="0">
            <a:latin typeface="Microsoft YaHei" charset="-122"/>
            <a:ea typeface="Microsoft YaHei" charset="-122"/>
            <a:cs typeface="Microsoft YaHei" charset="-122"/>
          </a:endParaRPr>
        </a:p>
      </dsp:txBody>
      <dsp:txXfrm>
        <a:off x="5327913" y="2854098"/>
        <a:ext cx="3411796" cy="102954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2700831" y="2757451"/>
          <a:ext cx="1686037" cy="1882282"/>
        </a:xfrm>
        <a:custGeom>
          <a:avLst/>
          <a:gdLst/>
          <a:ahLst/>
          <a:cxnLst/>
          <a:rect l="0" t="0" r="0" b="0"/>
          <a:pathLst>
            <a:path>
              <a:moveTo>
                <a:pt x="0" y="0"/>
              </a:moveTo>
              <a:lnTo>
                <a:pt x="843018" y="0"/>
              </a:lnTo>
              <a:lnTo>
                <a:pt x="843018" y="1882282"/>
              </a:lnTo>
              <a:lnTo>
                <a:pt x="1686037" y="188228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a:off x="3480675" y="3635417"/>
        <a:ext cx="126349" cy="126349"/>
      </dsp:txXfrm>
    </dsp:sp>
    <dsp:sp modelId="{973A71B1-22F8-3746-9783-BB442DE15816}">
      <dsp:nvSpPr>
        <dsp:cNvPr id="0" name=""/>
        <dsp:cNvSpPr/>
      </dsp:nvSpPr>
      <dsp:spPr>
        <a:xfrm>
          <a:off x="2700831" y="2757451"/>
          <a:ext cx="1686037" cy="627429"/>
        </a:xfrm>
        <a:custGeom>
          <a:avLst/>
          <a:gdLst/>
          <a:ahLst/>
          <a:cxnLst/>
          <a:rect l="0" t="0" r="0" b="0"/>
          <a:pathLst>
            <a:path>
              <a:moveTo>
                <a:pt x="0" y="0"/>
              </a:moveTo>
              <a:lnTo>
                <a:pt x="843018" y="0"/>
              </a:lnTo>
              <a:lnTo>
                <a:pt x="843018" y="627429"/>
              </a:lnTo>
              <a:lnTo>
                <a:pt x="1686037" y="62742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a:off x="3498875" y="3026191"/>
        <a:ext cx="89949" cy="89949"/>
      </dsp:txXfrm>
    </dsp:sp>
    <dsp:sp modelId="{93180932-306E-E545-95F9-2A5635FDC9F1}">
      <dsp:nvSpPr>
        <dsp:cNvPr id="0" name=""/>
        <dsp:cNvSpPr/>
      </dsp:nvSpPr>
      <dsp:spPr>
        <a:xfrm>
          <a:off x="2700831" y="2065866"/>
          <a:ext cx="1686037" cy="691584"/>
        </a:xfrm>
        <a:custGeom>
          <a:avLst/>
          <a:gdLst/>
          <a:ahLst/>
          <a:cxnLst/>
          <a:rect l="0" t="0" r="0" b="0"/>
          <a:pathLst>
            <a:path>
              <a:moveTo>
                <a:pt x="0" y="691584"/>
              </a:moveTo>
              <a:lnTo>
                <a:pt x="843018" y="691584"/>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498291" y="2366099"/>
        <a:ext cx="91118" cy="91118"/>
      </dsp:txXfrm>
    </dsp:sp>
    <dsp:sp modelId="{082A771F-69AF-7C4C-86CB-DF1CD8CB6581}">
      <dsp:nvSpPr>
        <dsp:cNvPr id="0" name=""/>
        <dsp:cNvSpPr/>
      </dsp:nvSpPr>
      <dsp:spPr>
        <a:xfrm>
          <a:off x="2700831" y="778933"/>
          <a:ext cx="1686037" cy="1978517"/>
        </a:xfrm>
        <a:custGeom>
          <a:avLst/>
          <a:gdLst/>
          <a:ahLst/>
          <a:cxnLst/>
          <a:rect l="0" t="0" r="0" b="0"/>
          <a:pathLst>
            <a:path>
              <a:moveTo>
                <a:pt x="0" y="1978517"/>
              </a:moveTo>
              <a:lnTo>
                <a:pt x="843018" y="1978517"/>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478863" y="1703205"/>
        <a:ext cx="129973" cy="129973"/>
      </dsp:txXfrm>
    </dsp:sp>
    <dsp:sp modelId="{7111AE39-B455-7C4D-91F4-9E37E3822D07}">
      <dsp:nvSpPr>
        <dsp:cNvPr id="0" name=""/>
        <dsp:cNvSpPr/>
      </dsp:nvSpPr>
      <dsp:spPr>
        <a:xfrm>
          <a:off x="999587" y="2242677"/>
          <a:ext cx="237294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latin typeface="Microsoft YaHei" charset="-122"/>
              <a:ea typeface="Microsoft YaHei" charset="-122"/>
              <a:cs typeface="Microsoft YaHei" charset="-122"/>
            </a:rPr>
            <a:t>11.2</a:t>
          </a:r>
          <a:r>
            <a:rPr lang="zh-CN" altLang="en-US" sz="2000" b="0" kern="1200" dirty="0" smtClean="0">
              <a:latin typeface="Microsoft YaHei" charset="-122"/>
              <a:ea typeface="Microsoft YaHei" charset="-122"/>
              <a:cs typeface="Microsoft YaHei" charset="-122"/>
            </a:rPr>
            <a:t> 寡头垄断市场的企业决策</a:t>
          </a:r>
          <a:endParaRPr lang="zh-CN" altLang="en-US" sz="2000" kern="1200" dirty="0">
            <a:latin typeface="Microsoft YaHei" charset="-122"/>
            <a:ea typeface="Microsoft YaHei" charset="-122"/>
            <a:cs typeface="Microsoft YaHei" charset="-122"/>
          </a:endParaRPr>
        </a:p>
      </dsp:txBody>
      <dsp:txXfrm>
        <a:off x="999587" y="2242677"/>
        <a:ext cx="2372942" cy="1029546"/>
      </dsp:txXfrm>
    </dsp:sp>
    <dsp:sp modelId="{C852AF5D-E3CA-F844-B775-08DD6E6FB940}">
      <dsp:nvSpPr>
        <dsp:cNvPr id="0" name=""/>
        <dsp:cNvSpPr/>
      </dsp:nvSpPr>
      <dsp:spPr>
        <a:xfrm>
          <a:off x="4386868" y="264160"/>
          <a:ext cx="278639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11.2.1</a:t>
          </a:r>
          <a:r>
            <a:rPr lang="zh-CN" altLang="en-US" sz="2000" kern="1200" dirty="0" smtClean="0">
              <a:solidFill>
                <a:schemeClr val="tx1"/>
              </a:solidFill>
              <a:latin typeface="Microsoft YaHei" charset="-122"/>
              <a:ea typeface="Microsoft YaHei" charset="-122"/>
              <a:cs typeface="Microsoft YaHei" charset="-122"/>
            </a:rPr>
            <a:t> 古诺模型</a:t>
          </a:r>
          <a:endParaRPr lang="zh-CN" altLang="en-US" sz="2000" kern="1200" dirty="0">
            <a:solidFill>
              <a:schemeClr val="tx1"/>
            </a:solidFill>
            <a:latin typeface="Microsoft YaHei" charset="-122"/>
            <a:ea typeface="Microsoft YaHei" charset="-122"/>
            <a:cs typeface="Microsoft YaHei" charset="-122"/>
          </a:endParaRPr>
        </a:p>
      </dsp:txBody>
      <dsp:txXfrm>
        <a:off x="4386868" y="264160"/>
        <a:ext cx="2786392" cy="1029546"/>
      </dsp:txXfrm>
    </dsp:sp>
    <dsp:sp modelId="{D3E2E567-EC04-E743-9B8C-985408EA1058}">
      <dsp:nvSpPr>
        <dsp:cNvPr id="0" name=""/>
        <dsp:cNvSpPr/>
      </dsp:nvSpPr>
      <dsp:spPr>
        <a:xfrm>
          <a:off x="4386868" y="1551093"/>
          <a:ext cx="278639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11.2.2</a:t>
          </a:r>
          <a:r>
            <a:rPr lang="zh-CN" altLang="en-US" sz="2000" kern="1200" dirty="0" smtClean="0">
              <a:latin typeface="Microsoft YaHei" charset="-122"/>
              <a:ea typeface="Microsoft YaHei" charset="-122"/>
              <a:cs typeface="Microsoft YaHei" charset="-122"/>
            </a:rPr>
            <a:t> </a:t>
          </a:r>
          <a:r>
            <a:rPr lang="zh-CN" altLang="en-US" sz="2000" kern="1200" dirty="0" smtClean="0">
              <a:solidFill>
                <a:schemeClr val="tx1"/>
              </a:solidFill>
              <a:latin typeface="Microsoft YaHei" charset="-122"/>
              <a:ea typeface="Microsoft YaHei" charset="-122"/>
              <a:cs typeface="Microsoft YaHei" charset="-122"/>
            </a:rPr>
            <a:t>斯威齐模型</a:t>
          </a:r>
          <a:endParaRPr lang="zh-CN" altLang="en-US" sz="2000" kern="1200" dirty="0">
            <a:latin typeface="Microsoft YaHei" charset="-122"/>
            <a:ea typeface="Microsoft YaHei" charset="-122"/>
            <a:cs typeface="Microsoft YaHei" charset="-122"/>
          </a:endParaRPr>
        </a:p>
      </dsp:txBody>
      <dsp:txXfrm>
        <a:off x="4386868" y="1551093"/>
        <a:ext cx="2786392" cy="1029546"/>
      </dsp:txXfrm>
    </dsp:sp>
    <dsp:sp modelId="{F0D54D65-E074-1846-BB17-24A3CDE4DB23}">
      <dsp:nvSpPr>
        <dsp:cNvPr id="0" name=""/>
        <dsp:cNvSpPr/>
      </dsp:nvSpPr>
      <dsp:spPr>
        <a:xfrm>
          <a:off x="4386868" y="2870107"/>
          <a:ext cx="278639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11.2.3</a:t>
          </a:r>
          <a:r>
            <a:rPr lang="zh-CN" altLang="en-US" sz="2000" kern="1200" dirty="0" smtClean="0">
              <a:latin typeface="Microsoft YaHei" charset="-122"/>
              <a:ea typeface="Microsoft YaHei" charset="-122"/>
              <a:cs typeface="Microsoft YaHei" charset="-122"/>
            </a:rPr>
            <a:t> 非合作性博弈</a:t>
          </a:r>
          <a:endParaRPr lang="zh-CN" altLang="en-US" sz="2000" kern="1200" dirty="0">
            <a:latin typeface="Microsoft YaHei" charset="-122"/>
            <a:ea typeface="Microsoft YaHei" charset="-122"/>
            <a:cs typeface="Microsoft YaHei" charset="-122"/>
          </a:endParaRPr>
        </a:p>
      </dsp:txBody>
      <dsp:txXfrm>
        <a:off x="4386868" y="2870107"/>
        <a:ext cx="2786392" cy="1029546"/>
      </dsp:txXfrm>
    </dsp:sp>
    <dsp:sp modelId="{D5CFE791-04E6-B742-A005-FAF93249D30D}">
      <dsp:nvSpPr>
        <dsp:cNvPr id="0" name=""/>
        <dsp:cNvSpPr/>
      </dsp:nvSpPr>
      <dsp:spPr>
        <a:xfrm>
          <a:off x="4386868" y="4124960"/>
          <a:ext cx="278483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11.2.4</a:t>
          </a:r>
          <a:r>
            <a:rPr lang="zh-CN" altLang="en-US" sz="2000" kern="1200" dirty="0" smtClean="0">
              <a:latin typeface="Microsoft YaHei" charset="-122"/>
              <a:ea typeface="Microsoft YaHei" charset="-122"/>
              <a:cs typeface="Microsoft YaHei" charset="-122"/>
            </a:rPr>
            <a:t> 共谋寡头模型</a:t>
          </a:r>
          <a:endParaRPr lang="zh-CN" altLang="en-US" sz="2000" kern="1200" dirty="0">
            <a:latin typeface="Microsoft YaHei" charset="-122"/>
            <a:ea typeface="Microsoft YaHei" charset="-122"/>
            <a:cs typeface="Microsoft YaHei" charset="-122"/>
          </a:endParaRPr>
        </a:p>
      </dsp:txBody>
      <dsp:txXfrm>
        <a:off x="4386868" y="4124960"/>
        <a:ext cx="2784839" cy="102954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2700831" y="2757451"/>
          <a:ext cx="1686037" cy="1882282"/>
        </a:xfrm>
        <a:custGeom>
          <a:avLst/>
          <a:gdLst/>
          <a:ahLst/>
          <a:cxnLst/>
          <a:rect l="0" t="0" r="0" b="0"/>
          <a:pathLst>
            <a:path>
              <a:moveTo>
                <a:pt x="0" y="0"/>
              </a:moveTo>
              <a:lnTo>
                <a:pt x="843018" y="0"/>
              </a:lnTo>
              <a:lnTo>
                <a:pt x="843018" y="1882282"/>
              </a:lnTo>
              <a:lnTo>
                <a:pt x="1686037" y="188228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a:off x="3480675" y="3635417"/>
        <a:ext cx="126349" cy="126349"/>
      </dsp:txXfrm>
    </dsp:sp>
    <dsp:sp modelId="{973A71B1-22F8-3746-9783-BB442DE15816}">
      <dsp:nvSpPr>
        <dsp:cNvPr id="0" name=""/>
        <dsp:cNvSpPr/>
      </dsp:nvSpPr>
      <dsp:spPr>
        <a:xfrm>
          <a:off x="2700831" y="2757451"/>
          <a:ext cx="1686037" cy="627429"/>
        </a:xfrm>
        <a:custGeom>
          <a:avLst/>
          <a:gdLst/>
          <a:ahLst/>
          <a:cxnLst/>
          <a:rect l="0" t="0" r="0" b="0"/>
          <a:pathLst>
            <a:path>
              <a:moveTo>
                <a:pt x="0" y="0"/>
              </a:moveTo>
              <a:lnTo>
                <a:pt x="843018" y="0"/>
              </a:lnTo>
              <a:lnTo>
                <a:pt x="843018" y="627429"/>
              </a:lnTo>
              <a:lnTo>
                <a:pt x="1686037" y="62742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a:off x="3498875" y="3026191"/>
        <a:ext cx="89949" cy="89949"/>
      </dsp:txXfrm>
    </dsp:sp>
    <dsp:sp modelId="{93180932-306E-E545-95F9-2A5635FDC9F1}">
      <dsp:nvSpPr>
        <dsp:cNvPr id="0" name=""/>
        <dsp:cNvSpPr/>
      </dsp:nvSpPr>
      <dsp:spPr>
        <a:xfrm>
          <a:off x="2700831" y="2065866"/>
          <a:ext cx="1686037" cy="691584"/>
        </a:xfrm>
        <a:custGeom>
          <a:avLst/>
          <a:gdLst/>
          <a:ahLst/>
          <a:cxnLst/>
          <a:rect l="0" t="0" r="0" b="0"/>
          <a:pathLst>
            <a:path>
              <a:moveTo>
                <a:pt x="0" y="691584"/>
              </a:moveTo>
              <a:lnTo>
                <a:pt x="843018" y="691584"/>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498291" y="2366099"/>
        <a:ext cx="91118" cy="91118"/>
      </dsp:txXfrm>
    </dsp:sp>
    <dsp:sp modelId="{082A771F-69AF-7C4C-86CB-DF1CD8CB6581}">
      <dsp:nvSpPr>
        <dsp:cNvPr id="0" name=""/>
        <dsp:cNvSpPr/>
      </dsp:nvSpPr>
      <dsp:spPr>
        <a:xfrm>
          <a:off x="2700831" y="778933"/>
          <a:ext cx="1686037" cy="1978517"/>
        </a:xfrm>
        <a:custGeom>
          <a:avLst/>
          <a:gdLst/>
          <a:ahLst/>
          <a:cxnLst/>
          <a:rect l="0" t="0" r="0" b="0"/>
          <a:pathLst>
            <a:path>
              <a:moveTo>
                <a:pt x="0" y="1978517"/>
              </a:moveTo>
              <a:lnTo>
                <a:pt x="843018" y="1978517"/>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478863" y="1703205"/>
        <a:ext cx="129973" cy="129973"/>
      </dsp:txXfrm>
    </dsp:sp>
    <dsp:sp modelId="{7111AE39-B455-7C4D-91F4-9E37E3822D07}">
      <dsp:nvSpPr>
        <dsp:cNvPr id="0" name=""/>
        <dsp:cNvSpPr/>
      </dsp:nvSpPr>
      <dsp:spPr>
        <a:xfrm>
          <a:off x="999587" y="2242677"/>
          <a:ext cx="237294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latin typeface="Microsoft YaHei" charset="-122"/>
              <a:ea typeface="Microsoft YaHei" charset="-122"/>
              <a:cs typeface="Microsoft YaHei" charset="-122"/>
            </a:rPr>
            <a:t>11.2</a:t>
          </a:r>
          <a:r>
            <a:rPr lang="zh-CN" altLang="en-US" sz="2000" b="0" kern="1200" dirty="0" smtClean="0">
              <a:latin typeface="Microsoft YaHei" charset="-122"/>
              <a:ea typeface="Microsoft YaHei" charset="-122"/>
              <a:cs typeface="Microsoft YaHei" charset="-122"/>
            </a:rPr>
            <a:t> 寡头垄断市场的企业决策</a:t>
          </a:r>
          <a:endParaRPr lang="zh-CN" altLang="en-US" sz="2000" kern="1200" dirty="0">
            <a:latin typeface="Microsoft YaHei" charset="-122"/>
            <a:ea typeface="Microsoft YaHei" charset="-122"/>
            <a:cs typeface="Microsoft YaHei" charset="-122"/>
          </a:endParaRPr>
        </a:p>
      </dsp:txBody>
      <dsp:txXfrm>
        <a:off x="999587" y="2242677"/>
        <a:ext cx="2372942" cy="1029546"/>
      </dsp:txXfrm>
    </dsp:sp>
    <dsp:sp modelId="{C852AF5D-E3CA-F844-B775-08DD6E6FB940}">
      <dsp:nvSpPr>
        <dsp:cNvPr id="0" name=""/>
        <dsp:cNvSpPr/>
      </dsp:nvSpPr>
      <dsp:spPr>
        <a:xfrm>
          <a:off x="4386868" y="264160"/>
          <a:ext cx="278639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rgbClr val="C00000"/>
              </a:solidFill>
              <a:latin typeface="Microsoft YaHei" charset="-122"/>
              <a:ea typeface="Microsoft YaHei" charset="-122"/>
              <a:cs typeface="Microsoft YaHei" charset="-122"/>
            </a:rPr>
            <a:t>11.2.1</a:t>
          </a:r>
          <a:r>
            <a:rPr lang="zh-CN" altLang="en-US" sz="2000" kern="1200" dirty="0" smtClean="0">
              <a:solidFill>
                <a:srgbClr val="C00000"/>
              </a:solidFill>
              <a:latin typeface="Microsoft YaHei" charset="-122"/>
              <a:ea typeface="Microsoft YaHei" charset="-122"/>
              <a:cs typeface="Microsoft YaHei" charset="-122"/>
            </a:rPr>
            <a:t> 古诺模型</a:t>
          </a:r>
          <a:endParaRPr lang="zh-CN" altLang="en-US" sz="2000" kern="1200" dirty="0">
            <a:solidFill>
              <a:srgbClr val="C00000"/>
            </a:solidFill>
            <a:latin typeface="Microsoft YaHei" charset="-122"/>
            <a:ea typeface="Microsoft YaHei" charset="-122"/>
            <a:cs typeface="Microsoft YaHei" charset="-122"/>
          </a:endParaRPr>
        </a:p>
      </dsp:txBody>
      <dsp:txXfrm>
        <a:off x="4386868" y="264160"/>
        <a:ext cx="2786392" cy="1029546"/>
      </dsp:txXfrm>
    </dsp:sp>
    <dsp:sp modelId="{D3E2E567-EC04-E743-9B8C-985408EA1058}">
      <dsp:nvSpPr>
        <dsp:cNvPr id="0" name=""/>
        <dsp:cNvSpPr/>
      </dsp:nvSpPr>
      <dsp:spPr>
        <a:xfrm>
          <a:off x="4386868" y="1551093"/>
          <a:ext cx="278639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11.2.2</a:t>
          </a:r>
          <a:r>
            <a:rPr lang="zh-CN" altLang="en-US" sz="2000" kern="1200" dirty="0" smtClean="0">
              <a:latin typeface="Microsoft YaHei" charset="-122"/>
              <a:ea typeface="Microsoft YaHei" charset="-122"/>
              <a:cs typeface="Microsoft YaHei" charset="-122"/>
            </a:rPr>
            <a:t> </a:t>
          </a:r>
          <a:r>
            <a:rPr lang="zh-CN" altLang="en-US" sz="2000" kern="1200" dirty="0" smtClean="0">
              <a:solidFill>
                <a:schemeClr val="tx1"/>
              </a:solidFill>
              <a:latin typeface="Microsoft YaHei" charset="-122"/>
              <a:ea typeface="Microsoft YaHei" charset="-122"/>
              <a:cs typeface="Microsoft YaHei" charset="-122"/>
            </a:rPr>
            <a:t>斯威齐模型</a:t>
          </a:r>
          <a:endParaRPr lang="zh-CN" altLang="en-US" sz="2000" kern="1200" dirty="0">
            <a:latin typeface="Microsoft YaHei" charset="-122"/>
            <a:ea typeface="Microsoft YaHei" charset="-122"/>
            <a:cs typeface="Microsoft YaHei" charset="-122"/>
          </a:endParaRPr>
        </a:p>
      </dsp:txBody>
      <dsp:txXfrm>
        <a:off x="4386868" y="1551093"/>
        <a:ext cx="2786392" cy="1029546"/>
      </dsp:txXfrm>
    </dsp:sp>
    <dsp:sp modelId="{F0D54D65-E074-1846-BB17-24A3CDE4DB23}">
      <dsp:nvSpPr>
        <dsp:cNvPr id="0" name=""/>
        <dsp:cNvSpPr/>
      </dsp:nvSpPr>
      <dsp:spPr>
        <a:xfrm>
          <a:off x="4386868" y="2870107"/>
          <a:ext cx="278639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11.2.3</a:t>
          </a:r>
          <a:r>
            <a:rPr lang="zh-CN" altLang="en-US" sz="2000" kern="1200" dirty="0" smtClean="0">
              <a:latin typeface="Microsoft YaHei" charset="-122"/>
              <a:ea typeface="Microsoft YaHei" charset="-122"/>
              <a:cs typeface="Microsoft YaHei" charset="-122"/>
            </a:rPr>
            <a:t> 非合作性博弈</a:t>
          </a:r>
          <a:endParaRPr lang="zh-CN" altLang="en-US" sz="2000" kern="1200" dirty="0">
            <a:latin typeface="Microsoft YaHei" charset="-122"/>
            <a:ea typeface="Microsoft YaHei" charset="-122"/>
            <a:cs typeface="Microsoft YaHei" charset="-122"/>
          </a:endParaRPr>
        </a:p>
      </dsp:txBody>
      <dsp:txXfrm>
        <a:off x="4386868" y="2870107"/>
        <a:ext cx="2786392" cy="1029546"/>
      </dsp:txXfrm>
    </dsp:sp>
    <dsp:sp modelId="{D5CFE791-04E6-B742-A005-FAF93249D30D}">
      <dsp:nvSpPr>
        <dsp:cNvPr id="0" name=""/>
        <dsp:cNvSpPr/>
      </dsp:nvSpPr>
      <dsp:spPr>
        <a:xfrm>
          <a:off x="4386868" y="4124960"/>
          <a:ext cx="278483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11.2.4</a:t>
          </a:r>
          <a:r>
            <a:rPr lang="zh-CN" altLang="en-US" sz="2000" kern="1200" dirty="0" smtClean="0">
              <a:latin typeface="Microsoft YaHei" charset="-122"/>
              <a:ea typeface="Microsoft YaHei" charset="-122"/>
              <a:cs typeface="Microsoft YaHei" charset="-122"/>
            </a:rPr>
            <a:t> 共谋寡头模型</a:t>
          </a:r>
          <a:endParaRPr lang="zh-CN" altLang="en-US" sz="2000" kern="1200" dirty="0">
            <a:latin typeface="Microsoft YaHei" charset="-122"/>
            <a:ea typeface="Microsoft YaHei" charset="-122"/>
            <a:cs typeface="Microsoft YaHei" charset="-122"/>
          </a:endParaRPr>
        </a:p>
      </dsp:txBody>
      <dsp:txXfrm>
        <a:off x="4386868" y="4124960"/>
        <a:ext cx="2784839" cy="102954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2700831" y="2757451"/>
          <a:ext cx="1686037" cy="1882282"/>
        </a:xfrm>
        <a:custGeom>
          <a:avLst/>
          <a:gdLst/>
          <a:ahLst/>
          <a:cxnLst/>
          <a:rect l="0" t="0" r="0" b="0"/>
          <a:pathLst>
            <a:path>
              <a:moveTo>
                <a:pt x="0" y="0"/>
              </a:moveTo>
              <a:lnTo>
                <a:pt x="843018" y="0"/>
              </a:lnTo>
              <a:lnTo>
                <a:pt x="843018" y="1882282"/>
              </a:lnTo>
              <a:lnTo>
                <a:pt x="1686037" y="188228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a:off x="3480675" y="3635417"/>
        <a:ext cx="126349" cy="126349"/>
      </dsp:txXfrm>
    </dsp:sp>
    <dsp:sp modelId="{973A71B1-22F8-3746-9783-BB442DE15816}">
      <dsp:nvSpPr>
        <dsp:cNvPr id="0" name=""/>
        <dsp:cNvSpPr/>
      </dsp:nvSpPr>
      <dsp:spPr>
        <a:xfrm>
          <a:off x="2700831" y="2757451"/>
          <a:ext cx="1686037" cy="627429"/>
        </a:xfrm>
        <a:custGeom>
          <a:avLst/>
          <a:gdLst/>
          <a:ahLst/>
          <a:cxnLst/>
          <a:rect l="0" t="0" r="0" b="0"/>
          <a:pathLst>
            <a:path>
              <a:moveTo>
                <a:pt x="0" y="0"/>
              </a:moveTo>
              <a:lnTo>
                <a:pt x="843018" y="0"/>
              </a:lnTo>
              <a:lnTo>
                <a:pt x="843018" y="627429"/>
              </a:lnTo>
              <a:lnTo>
                <a:pt x="1686037" y="62742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a:off x="3498875" y="3026191"/>
        <a:ext cx="89949" cy="89949"/>
      </dsp:txXfrm>
    </dsp:sp>
    <dsp:sp modelId="{93180932-306E-E545-95F9-2A5635FDC9F1}">
      <dsp:nvSpPr>
        <dsp:cNvPr id="0" name=""/>
        <dsp:cNvSpPr/>
      </dsp:nvSpPr>
      <dsp:spPr>
        <a:xfrm>
          <a:off x="2700831" y="2065866"/>
          <a:ext cx="1686037" cy="691584"/>
        </a:xfrm>
        <a:custGeom>
          <a:avLst/>
          <a:gdLst/>
          <a:ahLst/>
          <a:cxnLst/>
          <a:rect l="0" t="0" r="0" b="0"/>
          <a:pathLst>
            <a:path>
              <a:moveTo>
                <a:pt x="0" y="691584"/>
              </a:moveTo>
              <a:lnTo>
                <a:pt x="843018" y="691584"/>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498291" y="2366099"/>
        <a:ext cx="91118" cy="91118"/>
      </dsp:txXfrm>
    </dsp:sp>
    <dsp:sp modelId="{082A771F-69AF-7C4C-86CB-DF1CD8CB6581}">
      <dsp:nvSpPr>
        <dsp:cNvPr id="0" name=""/>
        <dsp:cNvSpPr/>
      </dsp:nvSpPr>
      <dsp:spPr>
        <a:xfrm>
          <a:off x="2700831" y="778933"/>
          <a:ext cx="1686037" cy="1978517"/>
        </a:xfrm>
        <a:custGeom>
          <a:avLst/>
          <a:gdLst/>
          <a:ahLst/>
          <a:cxnLst/>
          <a:rect l="0" t="0" r="0" b="0"/>
          <a:pathLst>
            <a:path>
              <a:moveTo>
                <a:pt x="0" y="1978517"/>
              </a:moveTo>
              <a:lnTo>
                <a:pt x="843018" y="1978517"/>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478863" y="1703205"/>
        <a:ext cx="129973" cy="129973"/>
      </dsp:txXfrm>
    </dsp:sp>
    <dsp:sp modelId="{7111AE39-B455-7C4D-91F4-9E37E3822D07}">
      <dsp:nvSpPr>
        <dsp:cNvPr id="0" name=""/>
        <dsp:cNvSpPr/>
      </dsp:nvSpPr>
      <dsp:spPr>
        <a:xfrm>
          <a:off x="999587" y="2242677"/>
          <a:ext cx="237294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latin typeface="Microsoft YaHei" charset="-122"/>
              <a:ea typeface="Microsoft YaHei" charset="-122"/>
              <a:cs typeface="Microsoft YaHei" charset="-122"/>
            </a:rPr>
            <a:t>11.2</a:t>
          </a:r>
          <a:r>
            <a:rPr lang="zh-CN" altLang="en-US" sz="2000" b="0" kern="1200" dirty="0" smtClean="0">
              <a:latin typeface="Microsoft YaHei" charset="-122"/>
              <a:ea typeface="Microsoft YaHei" charset="-122"/>
              <a:cs typeface="Microsoft YaHei" charset="-122"/>
            </a:rPr>
            <a:t> 寡头垄断市场的企业决策</a:t>
          </a:r>
          <a:endParaRPr lang="zh-CN" altLang="en-US" sz="2000" kern="1200" dirty="0">
            <a:latin typeface="Microsoft YaHei" charset="-122"/>
            <a:ea typeface="Microsoft YaHei" charset="-122"/>
            <a:cs typeface="Microsoft YaHei" charset="-122"/>
          </a:endParaRPr>
        </a:p>
      </dsp:txBody>
      <dsp:txXfrm>
        <a:off x="999587" y="2242677"/>
        <a:ext cx="2372942" cy="1029546"/>
      </dsp:txXfrm>
    </dsp:sp>
    <dsp:sp modelId="{C852AF5D-E3CA-F844-B775-08DD6E6FB940}">
      <dsp:nvSpPr>
        <dsp:cNvPr id="0" name=""/>
        <dsp:cNvSpPr/>
      </dsp:nvSpPr>
      <dsp:spPr>
        <a:xfrm>
          <a:off x="4386868" y="264160"/>
          <a:ext cx="278639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11.2.1</a:t>
          </a:r>
          <a:r>
            <a:rPr lang="zh-CN" altLang="en-US" sz="2000" kern="1200" dirty="0" smtClean="0">
              <a:solidFill>
                <a:schemeClr val="tx1"/>
              </a:solidFill>
              <a:latin typeface="Microsoft YaHei" charset="-122"/>
              <a:ea typeface="Microsoft YaHei" charset="-122"/>
              <a:cs typeface="Microsoft YaHei" charset="-122"/>
            </a:rPr>
            <a:t> 古诺模型</a:t>
          </a:r>
          <a:endParaRPr lang="zh-CN" altLang="en-US" sz="2000" kern="1200" dirty="0">
            <a:solidFill>
              <a:schemeClr val="tx1"/>
            </a:solidFill>
            <a:latin typeface="Microsoft YaHei" charset="-122"/>
            <a:ea typeface="Microsoft YaHei" charset="-122"/>
            <a:cs typeface="Microsoft YaHei" charset="-122"/>
          </a:endParaRPr>
        </a:p>
      </dsp:txBody>
      <dsp:txXfrm>
        <a:off x="4386868" y="264160"/>
        <a:ext cx="2786392" cy="1029546"/>
      </dsp:txXfrm>
    </dsp:sp>
    <dsp:sp modelId="{D3E2E567-EC04-E743-9B8C-985408EA1058}">
      <dsp:nvSpPr>
        <dsp:cNvPr id="0" name=""/>
        <dsp:cNvSpPr/>
      </dsp:nvSpPr>
      <dsp:spPr>
        <a:xfrm>
          <a:off x="4386868" y="1551093"/>
          <a:ext cx="278639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rgbClr val="C00000"/>
              </a:solidFill>
              <a:latin typeface="Microsoft YaHei" charset="-122"/>
              <a:ea typeface="Microsoft YaHei" charset="-122"/>
              <a:cs typeface="Microsoft YaHei" charset="-122"/>
            </a:rPr>
            <a:t>11.2.2</a:t>
          </a:r>
          <a:r>
            <a:rPr lang="zh-CN" altLang="en-US" sz="2000" kern="1200" dirty="0" smtClean="0">
              <a:solidFill>
                <a:srgbClr val="C00000"/>
              </a:solidFill>
              <a:latin typeface="Microsoft YaHei" charset="-122"/>
              <a:ea typeface="Microsoft YaHei" charset="-122"/>
              <a:cs typeface="Microsoft YaHei" charset="-122"/>
            </a:rPr>
            <a:t> 斯威齐模型</a:t>
          </a:r>
          <a:endParaRPr lang="zh-CN" altLang="en-US" sz="2000" kern="1200" dirty="0">
            <a:solidFill>
              <a:srgbClr val="C00000"/>
            </a:solidFill>
            <a:latin typeface="Microsoft YaHei" charset="-122"/>
            <a:ea typeface="Microsoft YaHei" charset="-122"/>
            <a:cs typeface="Microsoft YaHei" charset="-122"/>
          </a:endParaRPr>
        </a:p>
      </dsp:txBody>
      <dsp:txXfrm>
        <a:off x="4386868" y="1551093"/>
        <a:ext cx="2786392" cy="1029546"/>
      </dsp:txXfrm>
    </dsp:sp>
    <dsp:sp modelId="{F0D54D65-E074-1846-BB17-24A3CDE4DB23}">
      <dsp:nvSpPr>
        <dsp:cNvPr id="0" name=""/>
        <dsp:cNvSpPr/>
      </dsp:nvSpPr>
      <dsp:spPr>
        <a:xfrm>
          <a:off x="4386868" y="2870107"/>
          <a:ext cx="278639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11.2.3</a:t>
          </a:r>
          <a:r>
            <a:rPr lang="zh-CN" altLang="en-US" sz="2000" kern="1200" dirty="0" smtClean="0">
              <a:latin typeface="Microsoft YaHei" charset="-122"/>
              <a:ea typeface="Microsoft YaHei" charset="-122"/>
              <a:cs typeface="Microsoft YaHei" charset="-122"/>
            </a:rPr>
            <a:t> 非合作性博弈</a:t>
          </a:r>
          <a:endParaRPr lang="zh-CN" altLang="en-US" sz="2000" kern="1200" dirty="0">
            <a:latin typeface="Microsoft YaHei" charset="-122"/>
            <a:ea typeface="Microsoft YaHei" charset="-122"/>
            <a:cs typeface="Microsoft YaHei" charset="-122"/>
          </a:endParaRPr>
        </a:p>
      </dsp:txBody>
      <dsp:txXfrm>
        <a:off x="4386868" y="2870107"/>
        <a:ext cx="2786392" cy="1029546"/>
      </dsp:txXfrm>
    </dsp:sp>
    <dsp:sp modelId="{D5CFE791-04E6-B742-A005-FAF93249D30D}">
      <dsp:nvSpPr>
        <dsp:cNvPr id="0" name=""/>
        <dsp:cNvSpPr/>
      </dsp:nvSpPr>
      <dsp:spPr>
        <a:xfrm>
          <a:off x="4386868" y="4124960"/>
          <a:ext cx="278483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11.2.4</a:t>
          </a:r>
          <a:r>
            <a:rPr lang="zh-CN" altLang="en-US" sz="2000" kern="1200" dirty="0" smtClean="0">
              <a:latin typeface="Microsoft YaHei" charset="-122"/>
              <a:ea typeface="Microsoft YaHei" charset="-122"/>
              <a:cs typeface="Microsoft YaHei" charset="-122"/>
            </a:rPr>
            <a:t> 共谋寡头模型</a:t>
          </a:r>
          <a:endParaRPr lang="zh-CN" altLang="en-US" sz="2000" kern="1200" dirty="0">
            <a:latin typeface="Microsoft YaHei" charset="-122"/>
            <a:ea typeface="Microsoft YaHei" charset="-122"/>
            <a:cs typeface="Microsoft YaHei" charset="-122"/>
          </a:endParaRPr>
        </a:p>
      </dsp:txBody>
      <dsp:txXfrm>
        <a:off x="4386868" y="4124960"/>
        <a:ext cx="2784839" cy="102954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1863830" y="2757451"/>
          <a:ext cx="1686037" cy="595348"/>
        </a:xfrm>
        <a:custGeom>
          <a:avLst/>
          <a:gdLst/>
          <a:ahLst/>
          <a:cxnLst/>
          <a:rect l="0" t="0" r="0" b="0"/>
          <a:pathLst>
            <a:path>
              <a:moveTo>
                <a:pt x="0" y="0"/>
              </a:moveTo>
              <a:lnTo>
                <a:pt x="843018" y="0"/>
              </a:lnTo>
              <a:lnTo>
                <a:pt x="843018" y="595348"/>
              </a:lnTo>
              <a:lnTo>
                <a:pt x="1686037" y="59534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2662147" y="3010424"/>
        <a:ext cx="89403" cy="89403"/>
      </dsp:txXfrm>
    </dsp:sp>
    <dsp:sp modelId="{082A771F-69AF-7C4C-86CB-DF1CD8CB6581}">
      <dsp:nvSpPr>
        <dsp:cNvPr id="0" name=""/>
        <dsp:cNvSpPr/>
      </dsp:nvSpPr>
      <dsp:spPr>
        <a:xfrm>
          <a:off x="1863830" y="2065866"/>
          <a:ext cx="1686037" cy="691584"/>
        </a:xfrm>
        <a:custGeom>
          <a:avLst/>
          <a:gdLst/>
          <a:ahLst/>
          <a:cxnLst/>
          <a:rect l="0" t="0" r="0" b="0"/>
          <a:pathLst>
            <a:path>
              <a:moveTo>
                <a:pt x="0" y="691584"/>
              </a:moveTo>
              <a:lnTo>
                <a:pt x="843018" y="691584"/>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2661289" y="2366099"/>
        <a:ext cx="91118" cy="91118"/>
      </dsp:txXfrm>
    </dsp:sp>
    <dsp:sp modelId="{7111AE39-B455-7C4D-91F4-9E37E3822D07}">
      <dsp:nvSpPr>
        <dsp:cNvPr id="0" name=""/>
        <dsp:cNvSpPr/>
      </dsp:nvSpPr>
      <dsp:spPr>
        <a:xfrm>
          <a:off x="162585" y="2242677"/>
          <a:ext cx="237294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solidFill>
                <a:schemeClr val="tx1"/>
              </a:solidFill>
              <a:latin typeface="Microsoft YaHei" charset="-122"/>
              <a:ea typeface="Microsoft YaHei" charset="-122"/>
              <a:cs typeface="Microsoft YaHei" charset="-122"/>
            </a:rPr>
            <a:t>11.1</a:t>
          </a:r>
          <a:r>
            <a:rPr lang="zh-CN" altLang="en-US" sz="2000" b="0" kern="1200" dirty="0" smtClean="0">
              <a:solidFill>
                <a:schemeClr val="tx1"/>
              </a:solidFill>
              <a:latin typeface="Microsoft YaHei" charset="-122"/>
              <a:ea typeface="Microsoft YaHei" charset="-122"/>
              <a:cs typeface="Microsoft YaHei" charset="-122"/>
            </a:rPr>
            <a:t> </a:t>
          </a:r>
          <a:r>
            <a:rPr lang="zh-CN" altLang="en-US" sz="2000" b="0" kern="1200" dirty="0" smtClean="0">
              <a:latin typeface="Microsoft YaHei" charset="-122"/>
              <a:ea typeface="Microsoft YaHei" charset="-122"/>
              <a:cs typeface="Microsoft YaHei" charset="-122"/>
            </a:rPr>
            <a:t>寡头垄断市场的条件及形成原因</a:t>
          </a:r>
          <a:endParaRPr lang="zh-CN" altLang="en-US" sz="2000" kern="1200" dirty="0">
            <a:latin typeface="Microsoft YaHei" charset="-122"/>
            <a:ea typeface="Microsoft YaHei" charset="-122"/>
            <a:cs typeface="Microsoft YaHei" charset="-122"/>
          </a:endParaRPr>
        </a:p>
      </dsp:txBody>
      <dsp:txXfrm>
        <a:off x="162585" y="2242677"/>
        <a:ext cx="2372942" cy="1029546"/>
      </dsp:txXfrm>
    </dsp:sp>
    <dsp:sp modelId="{C852AF5D-E3CA-F844-B775-08DD6E6FB940}">
      <dsp:nvSpPr>
        <dsp:cNvPr id="0" name=""/>
        <dsp:cNvSpPr/>
      </dsp:nvSpPr>
      <dsp:spPr>
        <a:xfrm>
          <a:off x="3549867" y="1551093"/>
          <a:ext cx="4460395"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11.1.1</a:t>
          </a:r>
          <a:r>
            <a:rPr lang="zh-CN" altLang="en-US" sz="2000" kern="1200" dirty="0" smtClean="0">
              <a:solidFill>
                <a:schemeClr val="tx1"/>
              </a:solidFill>
              <a:latin typeface="Microsoft YaHei" charset="-122"/>
              <a:ea typeface="Microsoft YaHei" charset="-122"/>
              <a:cs typeface="Microsoft YaHei" charset="-122"/>
            </a:rPr>
            <a:t> 寡头垄断市场的条件</a:t>
          </a:r>
          <a:endParaRPr lang="zh-CN" altLang="en-US" sz="2000" kern="1200" dirty="0">
            <a:solidFill>
              <a:schemeClr val="tx1"/>
            </a:solidFill>
            <a:latin typeface="Microsoft YaHei" charset="-122"/>
            <a:ea typeface="Microsoft YaHei" charset="-122"/>
            <a:cs typeface="Microsoft YaHei" charset="-122"/>
          </a:endParaRPr>
        </a:p>
      </dsp:txBody>
      <dsp:txXfrm>
        <a:off x="3549867" y="1551093"/>
        <a:ext cx="4460395" cy="1029546"/>
      </dsp:txXfrm>
    </dsp:sp>
    <dsp:sp modelId="{D3E2E567-EC04-E743-9B8C-985408EA1058}">
      <dsp:nvSpPr>
        <dsp:cNvPr id="0" name=""/>
        <dsp:cNvSpPr/>
      </dsp:nvSpPr>
      <dsp:spPr>
        <a:xfrm>
          <a:off x="3549867" y="2838026"/>
          <a:ext cx="4460395"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11.1.2</a:t>
          </a:r>
          <a:r>
            <a:rPr lang="zh-CN" altLang="en-US" sz="2000" kern="1200" dirty="0" smtClean="0">
              <a:latin typeface="Microsoft YaHei" charset="-122"/>
              <a:ea typeface="Microsoft YaHei" charset="-122"/>
              <a:cs typeface="Microsoft YaHei" charset="-122"/>
            </a:rPr>
            <a:t> </a:t>
          </a:r>
          <a:r>
            <a:rPr lang="zh-CN" altLang="en-US" sz="2000" kern="1200" dirty="0" smtClean="0">
              <a:solidFill>
                <a:schemeClr val="tx1"/>
              </a:solidFill>
              <a:latin typeface="Microsoft YaHei" charset="-122"/>
              <a:ea typeface="Microsoft YaHei" charset="-122"/>
              <a:cs typeface="Microsoft YaHei" charset="-122"/>
            </a:rPr>
            <a:t>寡头垄断市场的形成原因及分类</a:t>
          </a:r>
          <a:endParaRPr lang="zh-CN" altLang="en-US" sz="2000" kern="1200" dirty="0">
            <a:latin typeface="Microsoft YaHei" charset="-122"/>
            <a:ea typeface="Microsoft YaHei" charset="-122"/>
            <a:cs typeface="Microsoft YaHei" charset="-122"/>
          </a:endParaRPr>
        </a:p>
      </dsp:txBody>
      <dsp:txXfrm>
        <a:off x="3549867" y="2838026"/>
        <a:ext cx="4460395" cy="102954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2700831" y="2757451"/>
          <a:ext cx="1686037" cy="1882282"/>
        </a:xfrm>
        <a:custGeom>
          <a:avLst/>
          <a:gdLst/>
          <a:ahLst/>
          <a:cxnLst/>
          <a:rect l="0" t="0" r="0" b="0"/>
          <a:pathLst>
            <a:path>
              <a:moveTo>
                <a:pt x="0" y="0"/>
              </a:moveTo>
              <a:lnTo>
                <a:pt x="843018" y="0"/>
              </a:lnTo>
              <a:lnTo>
                <a:pt x="843018" y="1882282"/>
              </a:lnTo>
              <a:lnTo>
                <a:pt x="1686037" y="188228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a:off x="3480675" y="3635417"/>
        <a:ext cx="126349" cy="126349"/>
      </dsp:txXfrm>
    </dsp:sp>
    <dsp:sp modelId="{973A71B1-22F8-3746-9783-BB442DE15816}">
      <dsp:nvSpPr>
        <dsp:cNvPr id="0" name=""/>
        <dsp:cNvSpPr/>
      </dsp:nvSpPr>
      <dsp:spPr>
        <a:xfrm>
          <a:off x="2700831" y="2757451"/>
          <a:ext cx="1686037" cy="627429"/>
        </a:xfrm>
        <a:custGeom>
          <a:avLst/>
          <a:gdLst/>
          <a:ahLst/>
          <a:cxnLst/>
          <a:rect l="0" t="0" r="0" b="0"/>
          <a:pathLst>
            <a:path>
              <a:moveTo>
                <a:pt x="0" y="0"/>
              </a:moveTo>
              <a:lnTo>
                <a:pt x="843018" y="0"/>
              </a:lnTo>
              <a:lnTo>
                <a:pt x="843018" y="627429"/>
              </a:lnTo>
              <a:lnTo>
                <a:pt x="1686037" y="62742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a:off x="3498875" y="3026191"/>
        <a:ext cx="89949" cy="89949"/>
      </dsp:txXfrm>
    </dsp:sp>
    <dsp:sp modelId="{93180932-306E-E545-95F9-2A5635FDC9F1}">
      <dsp:nvSpPr>
        <dsp:cNvPr id="0" name=""/>
        <dsp:cNvSpPr/>
      </dsp:nvSpPr>
      <dsp:spPr>
        <a:xfrm>
          <a:off x="2700831" y="2065866"/>
          <a:ext cx="1686037" cy="691584"/>
        </a:xfrm>
        <a:custGeom>
          <a:avLst/>
          <a:gdLst/>
          <a:ahLst/>
          <a:cxnLst/>
          <a:rect l="0" t="0" r="0" b="0"/>
          <a:pathLst>
            <a:path>
              <a:moveTo>
                <a:pt x="0" y="691584"/>
              </a:moveTo>
              <a:lnTo>
                <a:pt x="843018" y="691584"/>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498291" y="2366099"/>
        <a:ext cx="91118" cy="91118"/>
      </dsp:txXfrm>
    </dsp:sp>
    <dsp:sp modelId="{082A771F-69AF-7C4C-86CB-DF1CD8CB6581}">
      <dsp:nvSpPr>
        <dsp:cNvPr id="0" name=""/>
        <dsp:cNvSpPr/>
      </dsp:nvSpPr>
      <dsp:spPr>
        <a:xfrm>
          <a:off x="2700831" y="778933"/>
          <a:ext cx="1686037" cy="1978517"/>
        </a:xfrm>
        <a:custGeom>
          <a:avLst/>
          <a:gdLst/>
          <a:ahLst/>
          <a:cxnLst/>
          <a:rect l="0" t="0" r="0" b="0"/>
          <a:pathLst>
            <a:path>
              <a:moveTo>
                <a:pt x="0" y="1978517"/>
              </a:moveTo>
              <a:lnTo>
                <a:pt x="843018" y="1978517"/>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478863" y="1703205"/>
        <a:ext cx="129973" cy="129973"/>
      </dsp:txXfrm>
    </dsp:sp>
    <dsp:sp modelId="{7111AE39-B455-7C4D-91F4-9E37E3822D07}">
      <dsp:nvSpPr>
        <dsp:cNvPr id="0" name=""/>
        <dsp:cNvSpPr/>
      </dsp:nvSpPr>
      <dsp:spPr>
        <a:xfrm>
          <a:off x="999587" y="2242677"/>
          <a:ext cx="237294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latin typeface="Microsoft YaHei" charset="-122"/>
              <a:ea typeface="Microsoft YaHei" charset="-122"/>
              <a:cs typeface="Microsoft YaHei" charset="-122"/>
            </a:rPr>
            <a:t>11.2</a:t>
          </a:r>
          <a:r>
            <a:rPr lang="zh-CN" altLang="en-US" sz="2000" b="0" kern="1200" dirty="0" smtClean="0">
              <a:latin typeface="Microsoft YaHei" charset="-122"/>
              <a:ea typeface="Microsoft YaHei" charset="-122"/>
              <a:cs typeface="Microsoft YaHei" charset="-122"/>
            </a:rPr>
            <a:t> 寡头垄断市场的企业决策</a:t>
          </a:r>
          <a:endParaRPr lang="zh-CN" altLang="en-US" sz="2000" kern="1200" dirty="0">
            <a:latin typeface="Microsoft YaHei" charset="-122"/>
            <a:ea typeface="Microsoft YaHei" charset="-122"/>
            <a:cs typeface="Microsoft YaHei" charset="-122"/>
          </a:endParaRPr>
        </a:p>
      </dsp:txBody>
      <dsp:txXfrm>
        <a:off x="999587" y="2242677"/>
        <a:ext cx="2372942" cy="1029546"/>
      </dsp:txXfrm>
    </dsp:sp>
    <dsp:sp modelId="{C852AF5D-E3CA-F844-B775-08DD6E6FB940}">
      <dsp:nvSpPr>
        <dsp:cNvPr id="0" name=""/>
        <dsp:cNvSpPr/>
      </dsp:nvSpPr>
      <dsp:spPr>
        <a:xfrm>
          <a:off x="4386868" y="264160"/>
          <a:ext cx="278639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11.2.1</a:t>
          </a:r>
          <a:r>
            <a:rPr lang="zh-CN" altLang="en-US" sz="2000" kern="1200" dirty="0" smtClean="0">
              <a:solidFill>
                <a:schemeClr val="tx1"/>
              </a:solidFill>
              <a:latin typeface="Microsoft YaHei" charset="-122"/>
              <a:ea typeface="Microsoft YaHei" charset="-122"/>
              <a:cs typeface="Microsoft YaHei" charset="-122"/>
            </a:rPr>
            <a:t> 古诺模型</a:t>
          </a:r>
          <a:endParaRPr lang="zh-CN" altLang="en-US" sz="2000" kern="1200" dirty="0">
            <a:solidFill>
              <a:schemeClr val="tx1"/>
            </a:solidFill>
            <a:latin typeface="Microsoft YaHei" charset="-122"/>
            <a:ea typeface="Microsoft YaHei" charset="-122"/>
            <a:cs typeface="Microsoft YaHei" charset="-122"/>
          </a:endParaRPr>
        </a:p>
      </dsp:txBody>
      <dsp:txXfrm>
        <a:off x="4386868" y="264160"/>
        <a:ext cx="2786392" cy="1029546"/>
      </dsp:txXfrm>
    </dsp:sp>
    <dsp:sp modelId="{D3E2E567-EC04-E743-9B8C-985408EA1058}">
      <dsp:nvSpPr>
        <dsp:cNvPr id="0" name=""/>
        <dsp:cNvSpPr/>
      </dsp:nvSpPr>
      <dsp:spPr>
        <a:xfrm>
          <a:off x="4386868" y="1551093"/>
          <a:ext cx="278639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11.2.2</a:t>
          </a:r>
          <a:r>
            <a:rPr lang="zh-CN" altLang="en-US" sz="2000" kern="1200" dirty="0" smtClean="0">
              <a:solidFill>
                <a:schemeClr val="tx1"/>
              </a:solidFill>
              <a:latin typeface="Microsoft YaHei" charset="-122"/>
              <a:ea typeface="Microsoft YaHei" charset="-122"/>
              <a:cs typeface="Microsoft YaHei" charset="-122"/>
            </a:rPr>
            <a:t> 斯威齐模型</a:t>
          </a:r>
          <a:endParaRPr lang="zh-CN" altLang="en-US" sz="2000" kern="1200" dirty="0">
            <a:solidFill>
              <a:schemeClr val="tx1"/>
            </a:solidFill>
            <a:latin typeface="Microsoft YaHei" charset="-122"/>
            <a:ea typeface="Microsoft YaHei" charset="-122"/>
            <a:cs typeface="Microsoft YaHei" charset="-122"/>
          </a:endParaRPr>
        </a:p>
      </dsp:txBody>
      <dsp:txXfrm>
        <a:off x="4386868" y="1551093"/>
        <a:ext cx="2786392" cy="1029546"/>
      </dsp:txXfrm>
    </dsp:sp>
    <dsp:sp modelId="{F0D54D65-E074-1846-BB17-24A3CDE4DB23}">
      <dsp:nvSpPr>
        <dsp:cNvPr id="0" name=""/>
        <dsp:cNvSpPr/>
      </dsp:nvSpPr>
      <dsp:spPr>
        <a:xfrm>
          <a:off x="4386868" y="2870107"/>
          <a:ext cx="278639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rgbClr val="C00000"/>
              </a:solidFill>
              <a:latin typeface="Microsoft YaHei" charset="-122"/>
              <a:ea typeface="Microsoft YaHei" charset="-122"/>
              <a:cs typeface="Microsoft YaHei" charset="-122"/>
            </a:rPr>
            <a:t>11.2.3</a:t>
          </a:r>
          <a:r>
            <a:rPr lang="zh-CN" altLang="en-US" sz="2000" kern="1200" dirty="0" smtClean="0">
              <a:solidFill>
                <a:srgbClr val="C00000"/>
              </a:solidFill>
              <a:latin typeface="Microsoft YaHei" charset="-122"/>
              <a:ea typeface="Microsoft YaHei" charset="-122"/>
              <a:cs typeface="Microsoft YaHei" charset="-122"/>
            </a:rPr>
            <a:t> 非合作性博弈</a:t>
          </a:r>
          <a:endParaRPr lang="zh-CN" altLang="en-US" sz="2000" kern="1200" dirty="0">
            <a:solidFill>
              <a:srgbClr val="C00000"/>
            </a:solidFill>
            <a:latin typeface="Microsoft YaHei" charset="-122"/>
            <a:ea typeface="Microsoft YaHei" charset="-122"/>
            <a:cs typeface="Microsoft YaHei" charset="-122"/>
          </a:endParaRPr>
        </a:p>
      </dsp:txBody>
      <dsp:txXfrm>
        <a:off x="4386868" y="2870107"/>
        <a:ext cx="2786392" cy="1029546"/>
      </dsp:txXfrm>
    </dsp:sp>
    <dsp:sp modelId="{D5CFE791-04E6-B742-A005-FAF93249D30D}">
      <dsp:nvSpPr>
        <dsp:cNvPr id="0" name=""/>
        <dsp:cNvSpPr/>
      </dsp:nvSpPr>
      <dsp:spPr>
        <a:xfrm>
          <a:off x="4386868" y="4124960"/>
          <a:ext cx="278483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11.2.4</a:t>
          </a:r>
          <a:r>
            <a:rPr lang="zh-CN" altLang="en-US" sz="2000" kern="1200" dirty="0" smtClean="0">
              <a:latin typeface="Microsoft YaHei" charset="-122"/>
              <a:ea typeface="Microsoft YaHei" charset="-122"/>
              <a:cs typeface="Microsoft YaHei" charset="-122"/>
            </a:rPr>
            <a:t> 共谋寡头模型</a:t>
          </a:r>
          <a:endParaRPr lang="zh-CN" altLang="en-US" sz="2000" kern="1200" dirty="0">
            <a:latin typeface="Microsoft YaHei" charset="-122"/>
            <a:ea typeface="Microsoft YaHei" charset="-122"/>
            <a:cs typeface="Microsoft YaHei" charset="-122"/>
          </a:endParaRPr>
        </a:p>
      </dsp:txBody>
      <dsp:txXfrm>
        <a:off x="4386868" y="4124960"/>
        <a:ext cx="2784839" cy="1029546"/>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864148" y="1198141"/>
          <a:ext cx="981983" cy="282219"/>
        </a:xfrm>
        <a:custGeom>
          <a:avLst/>
          <a:gdLst/>
          <a:ahLst/>
          <a:cxnLst/>
          <a:rect l="0" t="0" r="0" b="0"/>
          <a:pathLst>
            <a:path>
              <a:moveTo>
                <a:pt x="0" y="0"/>
              </a:moveTo>
              <a:lnTo>
                <a:pt x="490991" y="0"/>
              </a:lnTo>
              <a:lnTo>
                <a:pt x="490991" y="282219"/>
              </a:lnTo>
              <a:lnTo>
                <a:pt x="981983" y="28221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96" y="1313708"/>
        <a:ext cx="51086" cy="51086"/>
      </dsp:txXfrm>
    </dsp:sp>
    <dsp:sp modelId="{082A771F-69AF-7C4C-86CB-DF1CD8CB6581}">
      <dsp:nvSpPr>
        <dsp:cNvPr id="0" name=""/>
        <dsp:cNvSpPr/>
      </dsp:nvSpPr>
      <dsp:spPr>
        <a:xfrm>
          <a:off x="864148" y="912141"/>
          <a:ext cx="981983" cy="285999"/>
        </a:xfrm>
        <a:custGeom>
          <a:avLst/>
          <a:gdLst/>
          <a:ahLst/>
          <a:cxnLst/>
          <a:rect l="0" t="0" r="0" b="0"/>
          <a:pathLst>
            <a:path>
              <a:moveTo>
                <a:pt x="0" y="285999"/>
              </a:moveTo>
              <a:lnTo>
                <a:pt x="490991" y="285999"/>
              </a:lnTo>
              <a:lnTo>
                <a:pt x="490991" y="0"/>
              </a:lnTo>
              <a:lnTo>
                <a:pt x="98198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70" y="1029572"/>
        <a:ext cx="51139" cy="51139"/>
      </dsp:txXfrm>
    </dsp:sp>
    <dsp:sp modelId="{7111AE39-B455-7C4D-91F4-9E37E3822D07}">
      <dsp:nvSpPr>
        <dsp:cNvPr id="0" name=""/>
        <dsp:cNvSpPr/>
      </dsp:nvSpPr>
      <dsp:spPr>
        <a:xfrm>
          <a:off x="0" y="970853"/>
          <a:ext cx="1273720"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solidFill>
                <a:schemeClr val="tx1"/>
              </a:solidFill>
              <a:latin typeface="Microsoft YaHei" charset="-122"/>
              <a:ea typeface="Microsoft YaHei" charset="-122"/>
              <a:cs typeface="Microsoft YaHei" charset="-122"/>
            </a:rPr>
            <a:t>11.1</a:t>
          </a:r>
          <a:r>
            <a:rPr lang="zh-CN" altLang="en-US" sz="1000" b="0" kern="1200" dirty="0" smtClean="0">
              <a:solidFill>
                <a:schemeClr val="tx1"/>
              </a:solidFill>
              <a:latin typeface="Microsoft YaHei" charset="-122"/>
              <a:ea typeface="Microsoft YaHei" charset="-122"/>
              <a:cs typeface="Microsoft YaHei" charset="-122"/>
            </a:rPr>
            <a:t> </a:t>
          </a:r>
          <a:r>
            <a:rPr lang="zh-CN" altLang="en-US" sz="1000" b="0" kern="1200" dirty="0" smtClean="0">
              <a:latin typeface="Microsoft YaHei" charset="-122"/>
              <a:ea typeface="Microsoft YaHei" charset="-122"/>
              <a:cs typeface="Microsoft YaHei" charset="-122"/>
            </a:rPr>
            <a:t>寡头垄断市场的条件及形成原因</a:t>
          </a:r>
          <a:endParaRPr lang="zh-CN" altLang="en-US" sz="1000" kern="1200" dirty="0">
            <a:latin typeface="Microsoft YaHei" charset="-122"/>
            <a:ea typeface="Microsoft YaHei" charset="-122"/>
            <a:cs typeface="Microsoft YaHei" charset="-122"/>
          </a:endParaRPr>
        </a:p>
      </dsp:txBody>
      <dsp:txXfrm>
        <a:off x="0" y="970853"/>
        <a:ext cx="1273720" cy="454575"/>
      </dsp:txXfrm>
    </dsp:sp>
    <dsp:sp modelId="{C852AF5D-E3CA-F844-B775-08DD6E6FB940}">
      <dsp:nvSpPr>
        <dsp:cNvPr id="0" name=""/>
        <dsp:cNvSpPr/>
      </dsp:nvSpPr>
      <dsp:spPr>
        <a:xfrm>
          <a:off x="1846131" y="684853"/>
          <a:ext cx="1969397" cy="45457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11.1.1</a:t>
          </a:r>
          <a:r>
            <a:rPr lang="zh-CN" altLang="en-US" sz="1000" kern="1200" dirty="0" smtClean="0">
              <a:solidFill>
                <a:schemeClr val="tx1"/>
              </a:solidFill>
              <a:latin typeface="Microsoft YaHei" charset="-122"/>
              <a:ea typeface="Microsoft YaHei" charset="-122"/>
              <a:cs typeface="Microsoft YaHei" charset="-122"/>
            </a:rPr>
            <a:t> 寡头垄断市场的条件</a:t>
          </a:r>
          <a:endParaRPr lang="zh-CN" altLang="en-US" sz="1000" kern="1200" dirty="0">
            <a:solidFill>
              <a:schemeClr val="tx1"/>
            </a:solidFill>
            <a:latin typeface="Microsoft YaHei" charset="-122"/>
            <a:ea typeface="Microsoft YaHei" charset="-122"/>
            <a:cs typeface="Microsoft YaHei" charset="-122"/>
          </a:endParaRPr>
        </a:p>
      </dsp:txBody>
      <dsp:txXfrm>
        <a:off x="1846131" y="684853"/>
        <a:ext cx="1969397" cy="454575"/>
      </dsp:txXfrm>
    </dsp:sp>
    <dsp:sp modelId="{D3E2E567-EC04-E743-9B8C-985408EA1058}">
      <dsp:nvSpPr>
        <dsp:cNvPr id="0" name=""/>
        <dsp:cNvSpPr/>
      </dsp:nvSpPr>
      <dsp:spPr>
        <a:xfrm>
          <a:off x="1846131" y="1253073"/>
          <a:ext cx="1969397"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11.1.2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寡头垄断市场的形成原因及分类</a:t>
          </a:r>
          <a:endParaRPr lang="zh-CN" altLang="en-US" sz="1000" kern="1200" dirty="0">
            <a:latin typeface="Microsoft YaHei" charset="-122"/>
            <a:ea typeface="Microsoft YaHei" charset="-122"/>
            <a:cs typeface="Microsoft YaHei" charset="-122"/>
          </a:endParaRPr>
        </a:p>
      </dsp:txBody>
      <dsp:txXfrm>
        <a:off x="1846131" y="1253073"/>
        <a:ext cx="1969397" cy="454575"/>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864148" y="1198141"/>
          <a:ext cx="981983" cy="282219"/>
        </a:xfrm>
        <a:custGeom>
          <a:avLst/>
          <a:gdLst/>
          <a:ahLst/>
          <a:cxnLst/>
          <a:rect l="0" t="0" r="0" b="0"/>
          <a:pathLst>
            <a:path>
              <a:moveTo>
                <a:pt x="0" y="0"/>
              </a:moveTo>
              <a:lnTo>
                <a:pt x="490991" y="0"/>
              </a:lnTo>
              <a:lnTo>
                <a:pt x="490991" y="282219"/>
              </a:lnTo>
              <a:lnTo>
                <a:pt x="981983" y="28221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96" y="1313708"/>
        <a:ext cx="51086" cy="51086"/>
      </dsp:txXfrm>
    </dsp:sp>
    <dsp:sp modelId="{082A771F-69AF-7C4C-86CB-DF1CD8CB6581}">
      <dsp:nvSpPr>
        <dsp:cNvPr id="0" name=""/>
        <dsp:cNvSpPr/>
      </dsp:nvSpPr>
      <dsp:spPr>
        <a:xfrm>
          <a:off x="864148" y="912141"/>
          <a:ext cx="981983" cy="285999"/>
        </a:xfrm>
        <a:custGeom>
          <a:avLst/>
          <a:gdLst/>
          <a:ahLst/>
          <a:cxnLst/>
          <a:rect l="0" t="0" r="0" b="0"/>
          <a:pathLst>
            <a:path>
              <a:moveTo>
                <a:pt x="0" y="285999"/>
              </a:moveTo>
              <a:lnTo>
                <a:pt x="490991" y="285999"/>
              </a:lnTo>
              <a:lnTo>
                <a:pt x="490991" y="0"/>
              </a:lnTo>
              <a:lnTo>
                <a:pt x="98198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70" y="1029572"/>
        <a:ext cx="51139" cy="51139"/>
      </dsp:txXfrm>
    </dsp:sp>
    <dsp:sp modelId="{7111AE39-B455-7C4D-91F4-9E37E3822D07}">
      <dsp:nvSpPr>
        <dsp:cNvPr id="0" name=""/>
        <dsp:cNvSpPr/>
      </dsp:nvSpPr>
      <dsp:spPr>
        <a:xfrm>
          <a:off x="0" y="970853"/>
          <a:ext cx="1273720"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solidFill>
                <a:schemeClr val="tx1"/>
              </a:solidFill>
              <a:latin typeface="Microsoft YaHei" charset="-122"/>
              <a:ea typeface="Microsoft YaHei" charset="-122"/>
              <a:cs typeface="Microsoft YaHei" charset="-122"/>
            </a:rPr>
            <a:t>11.1</a:t>
          </a:r>
          <a:r>
            <a:rPr lang="zh-CN" altLang="en-US" sz="1000" b="0" kern="1200" dirty="0" smtClean="0">
              <a:solidFill>
                <a:schemeClr val="tx1"/>
              </a:solidFill>
              <a:latin typeface="Microsoft YaHei" charset="-122"/>
              <a:ea typeface="Microsoft YaHei" charset="-122"/>
              <a:cs typeface="Microsoft YaHei" charset="-122"/>
            </a:rPr>
            <a:t> </a:t>
          </a:r>
          <a:r>
            <a:rPr lang="zh-CN" altLang="en-US" sz="1000" b="0" kern="1200" dirty="0" smtClean="0">
              <a:latin typeface="Microsoft YaHei" charset="-122"/>
              <a:ea typeface="Microsoft YaHei" charset="-122"/>
              <a:cs typeface="Microsoft YaHei" charset="-122"/>
            </a:rPr>
            <a:t>寡头垄断市场的条件及形成原因</a:t>
          </a:r>
          <a:endParaRPr lang="zh-CN" altLang="en-US" sz="1000" kern="1200" dirty="0">
            <a:latin typeface="Microsoft YaHei" charset="-122"/>
            <a:ea typeface="Microsoft YaHei" charset="-122"/>
            <a:cs typeface="Microsoft YaHei" charset="-122"/>
          </a:endParaRPr>
        </a:p>
      </dsp:txBody>
      <dsp:txXfrm>
        <a:off x="0" y="970853"/>
        <a:ext cx="1273720" cy="454575"/>
      </dsp:txXfrm>
    </dsp:sp>
    <dsp:sp modelId="{C852AF5D-E3CA-F844-B775-08DD6E6FB940}">
      <dsp:nvSpPr>
        <dsp:cNvPr id="0" name=""/>
        <dsp:cNvSpPr/>
      </dsp:nvSpPr>
      <dsp:spPr>
        <a:xfrm>
          <a:off x="1846131" y="684853"/>
          <a:ext cx="1969397" cy="45457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11.1.1</a:t>
          </a:r>
          <a:r>
            <a:rPr lang="zh-CN" altLang="en-US" sz="1000" kern="1200" dirty="0" smtClean="0">
              <a:solidFill>
                <a:schemeClr val="tx1"/>
              </a:solidFill>
              <a:latin typeface="Microsoft YaHei" charset="-122"/>
              <a:ea typeface="Microsoft YaHei" charset="-122"/>
              <a:cs typeface="Microsoft YaHei" charset="-122"/>
            </a:rPr>
            <a:t> 寡头垄断市场的条件</a:t>
          </a:r>
          <a:endParaRPr lang="zh-CN" altLang="en-US" sz="1000" kern="1200" dirty="0">
            <a:solidFill>
              <a:schemeClr val="tx1"/>
            </a:solidFill>
            <a:latin typeface="Microsoft YaHei" charset="-122"/>
            <a:ea typeface="Microsoft YaHei" charset="-122"/>
            <a:cs typeface="Microsoft YaHei" charset="-122"/>
          </a:endParaRPr>
        </a:p>
      </dsp:txBody>
      <dsp:txXfrm>
        <a:off x="1846131" y="684853"/>
        <a:ext cx="1969397" cy="454575"/>
      </dsp:txXfrm>
    </dsp:sp>
    <dsp:sp modelId="{D3E2E567-EC04-E743-9B8C-985408EA1058}">
      <dsp:nvSpPr>
        <dsp:cNvPr id="0" name=""/>
        <dsp:cNvSpPr/>
      </dsp:nvSpPr>
      <dsp:spPr>
        <a:xfrm>
          <a:off x="1846131" y="1253073"/>
          <a:ext cx="1969397"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11.1.2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寡头垄断市场的形成原因及分类</a:t>
          </a:r>
          <a:endParaRPr lang="zh-CN" altLang="en-US" sz="1000" kern="1200" dirty="0">
            <a:latin typeface="Microsoft YaHei" charset="-122"/>
            <a:ea typeface="Microsoft YaHei" charset="-122"/>
            <a:cs typeface="Microsoft YaHei" charset="-122"/>
          </a:endParaRPr>
        </a:p>
      </dsp:txBody>
      <dsp:txXfrm>
        <a:off x="1846131" y="1253073"/>
        <a:ext cx="1969397" cy="454575"/>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864148" y="1198141"/>
          <a:ext cx="981983" cy="282219"/>
        </a:xfrm>
        <a:custGeom>
          <a:avLst/>
          <a:gdLst/>
          <a:ahLst/>
          <a:cxnLst/>
          <a:rect l="0" t="0" r="0" b="0"/>
          <a:pathLst>
            <a:path>
              <a:moveTo>
                <a:pt x="0" y="0"/>
              </a:moveTo>
              <a:lnTo>
                <a:pt x="490991" y="0"/>
              </a:lnTo>
              <a:lnTo>
                <a:pt x="490991" y="282219"/>
              </a:lnTo>
              <a:lnTo>
                <a:pt x="981983" y="28221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96" y="1313708"/>
        <a:ext cx="51086" cy="51086"/>
      </dsp:txXfrm>
    </dsp:sp>
    <dsp:sp modelId="{082A771F-69AF-7C4C-86CB-DF1CD8CB6581}">
      <dsp:nvSpPr>
        <dsp:cNvPr id="0" name=""/>
        <dsp:cNvSpPr/>
      </dsp:nvSpPr>
      <dsp:spPr>
        <a:xfrm>
          <a:off x="864148" y="912141"/>
          <a:ext cx="981983" cy="285999"/>
        </a:xfrm>
        <a:custGeom>
          <a:avLst/>
          <a:gdLst/>
          <a:ahLst/>
          <a:cxnLst/>
          <a:rect l="0" t="0" r="0" b="0"/>
          <a:pathLst>
            <a:path>
              <a:moveTo>
                <a:pt x="0" y="285999"/>
              </a:moveTo>
              <a:lnTo>
                <a:pt x="490991" y="285999"/>
              </a:lnTo>
              <a:lnTo>
                <a:pt x="490991" y="0"/>
              </a:lnTo>
              <a:lnTo>
                <a:pt x="98198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70" y="1029572"/>
        <a:ext cx="51139" cy="51139"/>
      </dsp:txXfrm>
    </dsp:sp>
    <dsp:sp modelId="{7111AE39-B455-7C4D-91F4-9E37E3822D07}">
      <dsp:nvSpPr>
        <dsp:cNvPr id="0" name=""/>
        <dsp:cNvSpPr/>
      </dsp:nvSpPr>
      <dsp:spPr>
        <a:xfrm>
          <a:off x="0" y="970853"/>
          <a:ext cx="1273720"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solidFill>
                <a:schemeClr val="tx1"/>
              </a:solidFill>
              <a:latin typeface="Microsoft YaHei" charset="-122"/>
              <a:ea typeface="Microsoft YaHei" charset="-122"/>
              <a:cs typeface="Microsoft YaHei" charset="-122"/>
            </a:rPr>
            <a:t>11.1</a:t>
          </a:r>
          <a:r>
            <a:rPr lang="zh-CN" altLang="en-US" sz="1000" b="0" kern="1200" dirty="0" smtClean="0">
              <a:solidFill>
                <a:schemeClr val="tx1"/>
              </a:solidFill>
              <a:latin typeface="Microsoft YaHei" charset="-122"/>
              <a:ea typeface="Microsoft YaHei" charset="-122"/>
              <a:cs typeface="Microsoft YaHei" charset="-122"/>
            </a:rPr>
            <a:t> </a:t>
          </a:r>
          <a:r>
            <a:rPr lang="zh-CN" altLang="en-US" sz="1000" b="0" kern="1200" dirty="0" smtClean="0">
              <a:latin typeface="Microsoft YaHei" charset="-122"/>
              <a:ea typeface="Microsoft YaHei" charset="-122"/>
              <a:cs typeface="Microsoft YaHei" charset="-122"/>
            </a:rPr>
            <a:t>寡头垄断市场的条件及形成原因</a:t>
          </a:r>
          <a:endParaRPr lang="zh-CN" altLang="en-US" sz="1000" kern="1200" dirty="0">
            <a:latin typeface="Microsoft YaHei" charset="-122"/>
            <a:ea typeface="Microsoft YaHei" charset="-122"/>
            <a:cs typeface="Microsoft YaHei" charset="-122"/>
          </a:endParaRPr>
        </a:p>
      </dsp:txBody>
      <dsp:txXfrm>
        <a:off x="0" y="970853"/>
        <a:ext cx="1273720" cy="454575"/>
      </dsp:txXfrm>
    </dsp:sp>
    <dsp:sp modelId="{C852AF5D-E3CA-F844-B775-08DD6E6FB940}">
      <dsp:nvSpPr>
        <dsp:cNvPr id="0" name=""/>
        <dsp:cNvSpPr/>
      </dsp:nvSpPr>
      <dsp:spPr>
        <a:xfrm>
          <a:off x="1846131" y="684853"/>
          <a:ext cx="1969397" cy="45457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11.1.1</a:t>
          </a:r>
          <a:r>
            <a:rPr lang="zh-CN" altLang="en-US" sz="1000" kern="1200" dirty="0" smtClean="0">
              <a:solidFill>
                <a:schemeClr val="tx1"/>
              </a:solidFill>
              <a:latin typeface="Microsoft YaHei" charset="-122"/>
              <a:ea typeface="Microsoft YaHei" charset="-122"/>
              <a:cs typeface="Microsoft YaHei" charset="-122"/>
            </a:rPr>
            <a:t> 寡头垄断市场的条件</a:t>
          </a:r>
          <a:endParaRPr lang="zh-CN" altLang="en-US" sz="1000" kern="1200" dirty="0">
            <a:solidFill>
              <a:schemeClr val="tx1"/>
            </a:solidFill>
            <a:latin typeface="Microsoft YaHei" charset="-122"/>
            <a:ea typeface="Microsoft YaHei" charset="-122"/>
            <a:cs typeface="Microsoft YaHei" charset="-122"/>
          </a:endParaRPr>
        </a:p>
      </dsp:txBody>
      <dsp:txXfrm>
        <a:off x="1846131" y="684853"/>
        <a:ext cx="1969397" cy="454575"/>
      </dsp:txXfrm>
    </dsp:sp>
    <dsp:sp modelId="{D3E2E567-EC04-E743-9B8C-985408EA1058}">
      <dsp:nvSpPr>
        <dsp:cNvPr id="0" name=""/>
        <dsp:cNvSpPr/>
      </dsp:nvSpPr>
      <dsp:spPr>
        <a:xfrm>
          <a:off x="1846131" y="1253073"/>
          <a:ext cx="1969397"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11.1.2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寡头垄断市场的形成原因及分类</a:t>
          </a:r>
          <a:endParaRPr lang="zh-CN" altLang="en-US" sz="1000" kern="1200" dirty="0">
            <a:latin typeface="Microsoft YaHei" charset="-122"/>
            <a:ea typeface="Microsoft YaHei" charset="-122"/>
            <a:cs typeface="Microsoft YaHei" charset="-122"/>
          </a:endParaRPr>
        </a:p>
      </dsp:txBody>
      <dsp:txXfrm>
        <a:off x="1846131" y="1253073"/>
        <a:ext cx="1969397" cy="454575"/>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2700831" y="2757451"/>
          <a:ext cx="1686037" cy="1882282"/>
        </a:xfrm>
        <a:custGeom>
          <a:avLst/>
          <a:gdLst/>
          <a:ahLst/>
          <a:cxnLst/>
          <a:rect l="0" t="0" r="0" b="0"/>
          <a:pathLst>
            <a:path>
              <a:moveTo>
                <a:pt x="0" y="0"/>
              </a:moveTo>
              <a:lnTo>
                <a:pt x="843018" y="0"/>
              </a:lnTo>
              <a:lnTo>
                <a:pt x="843018" y="1882282"/>
              </a:lnTo>
              <a:lnTo>
                <a:pt x="1686037" y="188228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a:off x="3480675" y="3635417"/>
        <a:ext cx="126349" cy="126349"/>
      </dsp:txXfrm>
    </dsp:sp>
    <dsp:sp modelId="{973A71B1-22F8-3746-9783-BB442DE15816}">
      <dsp:nvSpPr>
        <dsp:cNvPr id="0" name=""/>
        <dsp:cNvSpPr/>
      </dsp:nvSpPr>
      <dsp:spPr>
        <a:xfrm>
          <a:off x="2700831" y="2757451"/>
          <a:ext cx="1686037" cy="627429"/>
        </a:xfrm>
        <a:custGeom>
          <a:avLst/>
          <a:gdLst/>
          <a:ahLst/>
          <a:cxnLst/>
          <a:rect l="0" t="0" r="0" b="0"/>
          <a:pathLst>
            <a:path>
              <a:moveTo>
                <a:pt x="0" y="0"/>
              </a:moveTo>
              <a:lnTo>
                <a:pt x="843018" y="0"/>
              </a:lnTo>
              <a:lnTo>
                <a:pt x="843018" y="627429"/>
              </a:lnTo>
              <a:lnTo>
                <a:pt x="1686037" y="62742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a:off x="3498875" y="3026191"/>
        <a:ext cx="89949" cy="89949"/>
      </dsp:txXfrm>
    </dsp:sp>
    <dsp:sp modelId="{93180932-306E-E545-95F9-2A5635FDC9F1}">
      <dsp:nvSpPr>
        <dsp:cNvPr id="0" name=""/>
        <dsp:cNvSpPr/>
      </dsp:nvSpPr>
      <dsp:spPr>
        <a:xfrm>
          <a:off x="2700831" y="2065866"/>
          <a:ext cx="1686037" cy="691584"/>
        </a:xfrm>
        <a:custGeom>
          <a:avLst/>
          <a:gdLst/>
          <a:ahLst/>
          <a:cxnLst/>
          <a:rect l="0" t="0" r="0" b="0"/>
          <a:pathLst>
            <a:path>
              <a:moveTo>
                <a:pt x="0" y="691584"/>
              </a:moveTo>
              <a:lnTo>
                <a:pt x="843018" y="691584"/>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498291" y="2366099"/>
        <a:ext cx="91118" cy="91118"/>
      </dsp:txXfrm>
    </dsp:sp>
    <dsp:sp modelId="{082A771F-69AF-7C4C-86CB-DF1CD8CB6581}">
      <dsp:nvSpPr>
        <dsp:cNvPr id="0" name=""/>
        <dsp:cNvSpPr/>
      </dsp:nvSpPr>
      <dsp:spPr>
        <a:xfrm>
          <a:off x="2700831" y="778933"/>
          <a:ext cx="1686037" cy="1978517"/>
        </a:xfrm>
        <a:custGeom>
          <a:avLst/>
          <a:gdLst/>
          <a:ahLst/>
          <a:cxnLst/>
          <a:rect l="0" t="0" r="0" b="0"/>
          <a:pathLst>
            <a:path>
              <a:moveTo>
                <a:pt x="0" y="1978517"/>
              </a:moveTo>
              <a:lnTo>
                <a:pt x="843018" y="1978517"/>
              </a:lnTo>
              <a:lnTo>
                <a:pt x="843018" y="0"/>
              </a:lnTo>
              <a:lnTo>
                <a:pt x="168603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66700">
            <a:lnSpc>
              <a:spcPct val="90000"/>
            </a:lnSpc>
            <a:spcBef>
              <a:spcPct val="0"/>
            </a:spcBef>
            <a:spcAft>
              <a:spcPct val="35000"/>
            </a:spcAft>
          </a:pPr>
          <a:endParaRPr lang="zh-CN" altLang="en-US" sz="600" kern="1200">
            <a:latin typeface="Microsoft YaHei" charset="-122"/>
            <a:ea typeface="Microsoft YaHei" charset="-122"/>
            <a:cs typeface="Microsoft YaHei" charset="-122"/>
          </a:endParaRPr>
        </a:p>
      </dsp:txBody>
      <dsp:txXfrm>
        <a:off x="3478863" y="1703205"/>
        <a:ext cx="129973" cy="129973"/>
      </dsp:txXfrm>
    </dsp:sp>
    <dsp:sp modelId="{7111AE39-B455-7C4D-91F4-9E37E3822D07}">
      <dsp:nvSpPr>
        <dsp:cNvPr id="0" name=""/>
        <dsp:cNvSpPr/>
      </dsp:nvSpPr>
      <dsp:spPr>
        <a:xfrm>
          <a:off x="999587" y="2242677"/>
          <a:ext cx="237294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b="0" kern="1200" dirty="0" smtClean="0">
              <a:latin typeface="Microsoft YaHei" charset="-122"/>
              <a:ea typeface="Microsoft YaHei" charset="-122"/>
              <a:cs typeface="Microsoft YaHei" charset="-122"/>
            </a:rPr>
            <a:t>11.2</a:t>
          </a:r>
          <a:r>
            <a:rPr lang="zh-CN" altLang="en-US" sz="2000" b="0" kern="1200" dirty="0" smtClean="0">
              <a:latin typeface="Microsoft YaHei" charset="-122"/>
              <a:ea typeface="Microsoft YaHei" charset="-122"/>
              <a:cs typeface="Microsoft YaHei" charset="-122"/>
            </a:rPr>
            <a:t> 寡头垄断市场的企业决策</a:t>
          </a:r>
          <a:endParaRPr lang="zh-CN" altLang="en-US" sz="2000" kern="1200" dirty="0">
            <a:latin typeface="Microsoft YaHei" charset="-122"/>
            <a:ea typeface="Microsoft YaHei" charset="-122"/>
            <a:cs typeface="Microsoft YaHei" charset="-122"/>
          </a:endParaRPr>
        </a:p>
      </dsp:txBody>
      <dsp:txXfrm>
        <a:off x="999587" y="2242677"/>
        <a:ext cx="2372942" cy="1029546"/>
      </dsp:txXfrm>
    </dsp:sp>
    <dsp:sp modelId="{C852AF5D-E3CA-F844-B775-08DD6E6FB940}">
      <dsp:nvSpPr>
        <dsp:cNvPr id="0" name=""/>
        <dsp:cNvSpPr/>
      </dsp:nvSpPr>
      <dsp:spPr>
        <a:xfrm>
          <a:off x="4386868" y="264160"/>
          <a:ext cx="278639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chemeClr val="tx1"/>
              </a:solidFill>
              <a:latin typeface="Microsoft YaHei" charset="-122"/>
              <a:ea typeface="Microsoft YaHei" charset="-122"/>
              <a:cs typeface="Microsoft YaHei" charset="-122"/>
            </a:rPr>
            <a:t>11.2.1</a:t>
          </a:r>
          <a:r>
            <a:rPr lang="zh-CN" altLang="en-US" sz="2000" kern="1200" dirty="0" smtClean="0">
              <a:solidFill>
                <a:schemeClr val="tx1"/>
              </a:solidFill>
              <a:latin typeface="Microsoft YaHei" charset="-122"/>
              <a:ea typeface="Microsoft YaHei" charset="-122"/>
              <a:cs typeface="Microsoft YaHei" charset="-122"/>
            </a:rPr>
            <a:t> 古诺模型</a:t>
          </a:r>
          <a:endParaRPr lang="zh-CN" altLang="en-US" sz="2000" kern="1200" dirty="0">
            <a:solidFill>
              <a:schemeClr val="tx1"/>
            </a:solidFill>
            <a:latin typeface="Microsoft YaHei" charset="-122"/>
            <a:ea typeface="Microsoft YaHei" charset="-122"/>
            <a:cs typeface="Microsoft YaHei" charset="-122"/>
          </a:endParaRPr>
        </a:p>
      </dsp:txBody>
      <dsp:txXfrm>
        <a:off x="4386868" y="264160"/>
        <a:ext cx="2786392" cy="1029546"/>
      </dsp:txXfrm>
    </dsp:sp>
    <dsp:sp modelId="{D3E2E567-EC04-E743-9B8C-985408EA1058}">
      <dsp:nvSpPr>
        <dsp:cNvPr id="0" name=""/>
        <dsp:cNvSpPr/>
      </dsp:nvSpPr>
      <dsp:spPr>
        <a:xfrm>
          <a:off x="4386868" y="1551093"/>
          <a:ext cx="278639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11.2.2</a:t>
          </a:r>
          <a:r>
            <a:rPr lang="zh-CN" altLang="en-US" sz="2000" kern="1200" dirty="0" smtClean="0">
              <a:latin typeface="Microsoft YaHei" charset="-122"/>
              <a:ea typeface="Microsoft YaHei" charset="-122"/>
              <a:cs typeface="Microsoft YaHei" charset="-122"/>
            </a:rPr>
            <a:t> </a:t>
          </a:r>
          <a:r>
            <a:rPr lang="zh-CN" altLang="en-US" sz="2000" kern="1200" dirty="0" smtClean="0">
              <a:solidFill>
                <a:schemeClr val="tx1"/>
              </a:solidFill>
              <a:latin typeface="Microsoft YaHei" charset="-122"/>
              <a:ea typeface="Microsoft YaHei" charset="-122"/>
              <a:cs typeface="Microsoft YaHei" charset="-122"/>
            </a:rPr>
            <a:t>斯威齐模型</a:t>
          </a:r>
          <a:endParaRPr lang="zh-CN" altLang="en-US" sz="2000" kern="1200" dirty="0">
            <a:latin typeface="Microsoft YaHei" charset="-122"/>
            <a:ea typeface="Microsoft YaHei" charset="-122"/>
            <a:cs typeface="Microsoft YaHei" charset="-122"/>
          </a:endParaRPr>
        </a:p>
      </dsp:txBody>
      <dsp:txXfrm>
        <a:off x="4386868" y="1551093"/>
        <a:ext cx="2786392" cy="1029546"/>
      </dsp:txXfrm>
    </dsp:sp>
    <dsp:sp modelId="{F0D54D65-E074-1846-BB17-24A3CDE4DB23}">
      <dsp:nvSpPr>
        <dsp:cNvPr id="0" name=""/>
        <dsp:cNvSpPr/>
      </dsp:nvSpPr>
      <dsp:spPr>
        <a:xfrm>
          <a:off x="4386868" y="2870107"/>
          <a:ext cx="2786392"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latin typeface="Microsoft YaHei" charset="-122"/>
              <a:ea typeface="Microsoft YaHei" charset="-122"/>
              <a:cs typeface="Microsoft YaHei" charset="-122"/>
            </a:rPr>
            <a:t>11.2.3</a:t>
          </a:r>
          <a:r>
            <a:rPr lang="zh-CN" altLang="en-US" sz="2000" kern="1200" dirty="0" smtClean="0">
              <a:latin typeface="Microsoft YaHei" charset="-122"/>
              <a:ea typeface="Microsoft YaHei" charset="-122"/>
              <a:cs typeface="Microsoft YaHei" charset="-122"/>
            </a:rPr>
            <a:t> 非合作性博弈</a:t>
          </a:r>
          <a:endParaRPr lang="zh-CN" altLang="en-US" sz="2000" kern="1200" dirty="0">
            <a:latin typeface="Microsoft YaHei" charset="-122"/>
            <a:ea typeface="Microsoft YaHei" charset="-122"/>
            <a:cs typeface="Microsoft YaHei" charset="-122"/>
          </a:endParaRPr>
        </a:p>
      </dsp:txBody>
      <dsp:txXfrm>
        <a:off x="4386868" y="2870107"/>
        <a:ext cx="2786392" cy="1029546"/>
      </dsp:txXfrm>
    </dsp:sp>
    <dsp:sp modelId="{D5CFE791-04E6-B742-A005-FAF93249D30D}">
      <dsp:nvSpPr>
        <dsp:cNvPr id="0" name=""/>
        <dsp:cNvSpPr/>
      </dsp:nvSpPr>
      <dsp:spPr>
        <a:xfrm>
          <a:off x="4386868" y="4124960"/>
          <a:ext cx="2784839" cy="1029546"/>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altLang="zh-CN" sz="2000" kern="1200" dirty="0" smtClean="0">
              <a:solidFill>
                <a:srgbClr val="C00000"/>
              </a:solidFill>
              <a:latin typeface="Microsoft YaHei" charset="-122"/>
              <a:ea typeface="Microsoft YaHei" charset="-122"/>
              <a:cs typeface="Microsoft YaHei" charset="-122"/>
            </a:rPr>
            <a:t>11.2.4</a:t>
          </a:r>
          <a:r>
            <a:rPr lang="zh-CN" altLang="en-US" sz="2000" kern="1200" dirty="0" smtClean="0">
              <a:solidFill>
                <a:srgbClr val="C00000"/>
              </a:solidFill>
              <a:latin typeface="Microsoft YaHei" charset="-122"/>
              <a:ea typeface="Microsoft YaHei" charset="-122"/>
              <a:cs typeface="Microsoft YaHei" charset="-122"/>
            </a:rPr>
            <a:t> 共谋寡头模型</a:t>
          </a:r>
          <a:endParaRPr lang="zh-CN" altLang="en-US" sz="2000" kern="1200" dirty="0">
            <a:solidFill>
              <a:srgbClr val="C00000"/>
            </a:solidFill>
            <a:latin typeface="Microsoft YaHei" charset="-122"/>
            <a:ea typeface="Microsoft YaHei" charset="-122"/>
            <a:cs typeface="Microsoft YaHei" charset="-122"/>
          </a:endParaRPr>
        </a:p>
      </dsp:txBody>
      <dsp:txXfrm>
        <a:off x="4386868" y="4124960"/>
        <a:ext cx="2784839" cy="1029546"/>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864148" y="1198141"/>
          <a:ext cx="981983" cy="282219"/>
        </a:xfrm>
        <a:custGeom>
          <a:avLst/>
          <a:gdLst/>
          <a:ahLst/>
          <a:cxnLst/>
          <a:rect l="0" t="0" r="0" b="0"/>
          <a:pathLst>
            <a:path>
              <a:moveTo>
                <a:pt x="0" y="0"/>
              </a:moveTo>
              <a:lnTo>
                <a:pt x="490991" y="0"/>
              </a:lnTo>
              <a:lnTo>
                <a:pt x="490991" y="282219"/>
              </a:lnTo>
              <a:lnTo>
                <a:pt x="981983" y="28221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96" y="1313708"/>
        <a:ext cx="51086" cy="51086"/>
      </dsp:txXfrm>
    </dsp:sp>
    <dsp:sp modelId="{082A771F-69AF-7C4C-86CB-DF1CD8CB6581}">
      <dsp:nvSpPr>
        <dsp:cNvPr id="0" name=""/>
        <dsp:cNvSpPr/>
      </dsp:nvSpPr>
      <dsp:spPr>
        <a:xfrm>
          <a:off x="864148" y="912141"/>
          <a:ext cx="981983" cy="285999"/>
        </a:xfrm>
        <a:custGeom>
          <a:avLst/>
          <a:gdLst/>
          <a:ahLst/>
          <a:cxnLst/>
          <a:rect l="0" t="0" r="0" b="0"/>
          <a:pathLst>
            <a:path>
              <a:moveTo>
                <a:pt x="0" y="285999"/>
              </a:moveTo>
              <a:lnTo>
                <a:pt x="490991" y="285999"/>
              </a:lnTo>
              <a:lnTo>
                <a:pt x="490991" y="0"/>
              </a:lnTo>
              <a:lnTo>
                <a:pt x="98198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70" y="1029572"/>
        <a:ext cx="51139" cy="51139"/>
      </dsp:txXfrm>
    </dsp:sp>
    <dsp:sp modelId="{7111AE39-B455-7C4D-91F4-9E37E3822D07}">
      <dsp:nvSpPr>
        <dsp:cNvPr id="0" name=""/>
        <dsp:cNvSpPr/>
      </dsp:nvSpPr>
      <dsp:spPr>
        <a:xfrm>
          <a:off x="0" y="970853"/>
          <a:ext cx="1273720"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solidFill>
                <a:schemeClr val="tx1"/>
              </a:solidFill>
              <a:latin typeface="Microsoft YaHei" charset="-122"/>
              <a:ea typeface="Microsoft YaHei" charset="-122"/>
              <a:cs typeface="Microsoft YaHei" charset="-122"/>
            </a:rPr>
            <a:t>11.1</a:t>
          </a:r>
          <a:r>
            <a:rPr lang="zh-CN" altLang="en-US" sz="1000" b="0" kern="1200" dirty="0" smtClean="0">
              <a:solidFill>
                <a:schemeClr val="tx1"/>
              </a:solidFill>
              <a:latin typeface="Microsoft YaHei" charset="-122"/>
              <a:ea typeface="Microsoft YaHei" charset="-122"/>
              <a:cs typeface="Microsoft YaHei" charset="-122"/>
            </a:rPr>
            <a:t> </a:t>
          </a:r>
          <a:r>
            <a:rPr lang="zh-CN" altLang="en-US" sz="1000" b="0" kern="1200" dirty="0" smtClean="0">
              <a:latin typeface="Microsoft YaHei" charset="-122"/>
              <a:ea typeface="Microsoft YaHei" charset="-122"/>
              <a:cs typeface="Microsoft YaHei" charset="-122"/>
            </a:rPr>
            <a:t>寡头垄断市场的条件及形成原因</a:t>
          </a:r>
          <a:endParaRPr lang="zh-CN" altLang="en-US" sz="1000" kern="1200" dirty="0">
            <a:latin typeface="Microsoft YaHei" charset="-122"/>
            <a:ea typeface="Microsoft YaHei" charset="-122"/>
            <a:cs typeface="Microsoft YaHei" charset="-122"/>
          </a:endParaRPr>
        </a:p>
      </dsp:txBody>
      <dsp:txXfrm>
        <a:off x="0" y="970853"/>
        <a:ext cx="1273720" cy="454575"/>
      </dsp:txXfrm>
    </dsp:sp>
    <dsp:sp modelId="{C852AF5D-E3CA-F844-B775-08DD6E6FB940}">
      <dsp:nvSpPr>
        <dsp:cNvPr id="0" name=""/>
        <dsp:cNvSpPr/>
      </dsp:nvSpPr>
      <dsp:spPr>
        <a:xfrm>
          <a:off x="1846131" y="684853"/>
          <a:ext cx="1969397" cy="45457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11.1.1</a:t>
          </a:r>
          <a:r>
            <a:rPr lang="zh-CN" altLang="en-US" sz="1000" kern="1200" dirty="0" smtClean="0">
              <a:solidFill>
                <a:schemeClr val="tx1"/>
              </a:solidFill>
              <a:latin typeface="Microsoft YaHei" charset="-122"/>
              <a:ea typeface="Microsoft YaHei" charset="-122"/>
              <a:cs typeface="Microsoft YaHei" charset="-122"/>
            </a:rPr>
            <a:t> 寡头垄断市场的条件</a:t>
          </a:r>
          <a:endParaRPr lang="zh-CN" altLang="en-US" sz="1000" kern="1200" dirty="0">
            <a:solidFill>
              <a:schemeClr val="tx1"/>
            </a:solidFill>
            <a:latin typeface="Microsoft YaHei" charset="-122"/>
            <a:ea typeface="Microsoft YaHei" charset="-122"/>
            <a:cs typeface="Microsoft YaHei" charset="-122"/>
          </a:endParaRPr>
        </a:p>
      </dsp:txBody>
      <dsp:txXfrm>
        <a:off x="1846131" y="684853"/>
        <a:ext cx="1969397" cy="454575"/>
      </dsp:txXfrm>
    </dsp:sp>
    <dsp:sp modelId="{D3E2E567-EC04-E743-9B8C-985408EA1058}">
      <dsp:nvSpPr>
        <dsp:cNvPr id="0" name=""/>
        <dsp:cNvSpPr/>
      </dsp:nvSpPr>
      <dsp:spPr>
        <a:xfrm>
          <a:off x="1846131" y="1253073"/>
          <a:ext cx="1969397"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11.1.2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寡头垄断市场的形成原因及分类</a:t>
          </a:r>
          <a:endParaRPr lang="zh-CN" altLang="en-US" sz="1000" kern="1200" dirty="0">
            <a:latin typeface="Microsoft YaHei" charset="-122"/>
            <a:ea typeface="Microsoft YaHei" charset="-122"/>
            <a:cs typeface="Microsoft YaHei" charset="-122"/>
          </a:endParaRPr>
        </a:p>
      </dsp:txBody>
      <dsp:txXfrm>
        <a:off x="1846131" y="1253073"/>
        <a:ext cx="1969397" cy="454575"/>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6FD9D-3F3D-C04B-9B95-5ECF875ADDDA}">
      <dsp:nvSpPr>
        <dsp:cNvPr id="0" name=""/>
        <dsp:cNvSpPr/>
      </dsp:nvSpPr>
      <dsp:spPr>
        <a:xfrm>
          <a:off x="675601" y="1095044"/>
          <a:ext cx="642454" cy="747495"/>
        </a:xfrm>
        <a:custGeom>
          <a:avLst/>
          <a:gdLst/>
          <a:ahLst/>
          <a:cxnLst/>
          <a:rect l="0" t="0" r="0" b="0"/>
          <a:pathLst>
            <a:path>
              <a:moveTo>
                <a:pt x="0" y="0"/>
              </a:moveTo>
              <a:lnTo>
                <a:pt x="321227" y="0"/>
              </a:lnTo>
              <a:lnTo>
                <a:pt x="321227" y="747495"/>
              </a:lnTo>
              <a:lnTo>
                <a:pt x="642454" y="74749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2187" y="1444150"/>
        <a:ext cx="49282" cy="49282"/>
      </dsp:txXfrm>
    </dsp:sp>
    <dsp:sp modelId="{973A71B1-22F8-3746-9783-BB442DE15816}">
      <dsp:nvSpPr>
        <dsp:cNvPr id="0" name=""/>
        <dsp:cNvSpPr/>
      </dsp:nvSpPr>
      <dsp:spPr>
        <a:xfrm>
          <a:off x="675601" y="1095044"/>
          <a:ext cx="642454" cy="249166"/>
        </a:xfrm>
        <a:custGeom>
          <a:avLst/>
          <a:gdLst/>
          <a:ahLst/>
          <a:cxnLst/>
          <a:rect l="0" t="0" r="0" b="0"/>
          <a:pathLst>
            <a:path>
              <a:moveTo>
                <a:pt x="0" y="0"/>
              </a:moveTo>
              <a:lnTo>
                <a:pt x="321227" y="0"/>
              </a:lnTo>
              <a:lnTo>
                <a:pt x="321227" y="249166"/>
              </a:lnTo>
              <a:lnTo>
                <a:pt x="642454" y="24916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zh-CN" altLang="en-US" sz="100" kern="1200"/>
        </a:p>
      </dsp:txBody>
      <dsp:txXfrm>
        <a:off x="979601" y="1202400"/>
        <a:ext cx="34454" cy="34454"/>
      </dsp:txXfrm>
    </dsp:sp>
    <dsp:sp modelId="{93180932-306E-E545-95F9-2A5635FDC9F1}">
      <dsp:nvSpPr>
        <dsp:cNvPr id="0" name=""/>
        <dsp:cNvSpPr/>
      </dsp:nvSpPr>
      <dsp:spPr>
        <a:xfrm>
          <a:off x="675601" y="855770"/>
          <a:ext cx="642454" cy="239273"/>
        </a:xfrm>
        <a:custGeom>
          <a:avLst/>
          <a:gdLst/>
          <a:ahLst/>
          <a:cxnLst/>
          <a:rect l="0" t="0" r="0" b="0"/>
          <a:pathLst>
            <a:path>
              <a:moveTo>
                <a:pt x="0" y="239273"/>
              </a:moveTo>
              <a:lnTo>
                <a:pt x="321227" y="239273"/>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9689" y="958268"/>
        <a:ext cx="34278" cy="34278"/>
      </dsp:txXfrm>
    </dsp:sp>
    <dsp:sp modelId="{082A771F-69AF-7C4C-86CB-DF1CD8CB6581}">
      <dsp:nvSpPr>
        <dsp:cNvPr id="0" name=""/>
        <dsp:cNvSpPr/>
      </dsp:nvSpPr>
      <dsp:spPr>
        <a:xfrm>
          <a:off x="675601" y="344701"/>
          <a:ext cx="642454" cy="750342"/>
        </a:xfrm>
        <a:custGeom>
          <a:avLst/>
          <a:gdLst/>
          <a:ahLst/>
          <a:cxnLst/>
          <a:rect l="0" t="0" r="0" b="0"/>
          <a:pathLst>
            <a:path>
              <a:moveTo>
                <a:pt x="0" y="750342"/>
              </a:moveTo>
              <a:lnTo>
                <a:pt x="321227" y="750342"/>
              </a:lnTo>
              <a:lnTo>
                <a:pt x="321227" y="0"/>
              </a:lnTo>
              <a:lnTo>
                <a:pt x="642454"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
            <a:lnSpc>
              <a:spcPct val="90000"/>
            </a:lnSpc>
            <a:spcBef>
              <a:spcPct val="0"/>
            </a:spcBef>
            <a:spcAft>
              <a:spcPct val="35000"/>
            </a:spcAft>
          </a:pPr>
          <a:endParaRPr lang="zh-CN" altLang="en-US" sz="100" kern="1200">
            <a:latin typeface="Microsoft YaHei" charset="-122"/>
            <a:ea typeface="Microsoft YaHei" charset="-122"/>
            <a:cs typeface="Microsoft YaHei" charset="-122"/>
          </a:endParaRPr>
        </a:p>
      </dsp:txBody>
      <dsp:txXfrm>
        <a:off x="972133" y="695177"/>
        <a:ext cx="49390" cy="49390"/>
      </dsp:txXfrm>
    </dsp:sp>
    <dsp:sp modelId="{7111AE39-B455-7C4D-91F4-9E37E3822D07}">
      <dsp:nvSpPr>
        <dsp:cNvPr id="0" name=""/>
        <dsp:cNvSpPr/>
      </dsp:nvSpPr>
      <dsp:spPr>
        <a:xfrm>
          <a:off x="0" y="890616"/>
          <a:ext cx="942347"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latin typeface="Microsoft YaHei" charset="-122"/>
              <a:ea typeface="Microsoft YaHei" charset="-122"/>
              <a:cs typeface="Microsoft YaHei" charset="-122"/>
            </a:rPr>
            <a:t>11.2</a:t>
          </a:r>
          <a:r>
            <a:rPr lang="zh-CN" altLang="en-US" sz="1000" b="0" kern="1200" dirty="0" smtClean="0">
              <a:latin typeface="Microsoft YaHei" charset="-122"/>
              <a:ea typeface="Microsoft YaHei" charset="-122"/>
              <a:cs typeface="Microsoft YaHei" charset="-122"/>
            </a:rPr>
            <a:t> 寡头垄断市场的企业决策</a:t>
          </a:r>
          <a:endParaRPr lang="zh-CN" altLang="en-US" sz="1000" kern="1200" dirty="0">
            <a:latin typeface="Microsoft YaHei" charset="-122"/>
            <a:ea typeface="Microsoft YaHei" charset="-122"/>
            <a:cs typeface="Microsoft YaHei" charset="-122"/>
          </a:endParaRPr>
        </a:p>
      </dsp:txBody>
      <dsp:txXfrm>
        <a:off x="0" y="890616"/>
        <a:ext cx="942347" cy="408855"/>
      </dsp:txXfrm>
    </dsp:sp>
    <dsp:sp modelId="{C852AF5D-E3CA-F844-B775-08DD6E6FB940}">
      <dsp:nvSpPr>
        <dsp:cNvPr id="0" name=""/>
        <dsp:cNvSpPr/>
      </dsp:nvSpPr>
      <dsp:spPr>
        <a:xfrm>
          <a:off x="1318055" y="14027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11.2.1</a:t>
          </a:r>
          <a:r>
            <a:rPr lang="zh-CN" altLang="en-US" sz="1000" kern="1200" dirty="0" smtClean="0">
              <a:solidFill>
                <a:schemeClr val="tx1"/>
              </a:solidFill>
              <a:latin typeface="Microsoft YaHei" charset="-122"/>
              <a:ea typeface="Microsoft YaHei" charset="-122"/>
              <a:cs typeface="Microsoft YaHei" charset="-122"/>
            </a:rPr>
            <a:t> 古诺模型</a:t>
          </a:r>
          <a:endParaRPr lang="zh-CN" altLang="en-US" sz="1000" kern="1200" dirty="0">
            <a:solidFill>
              <a:schemeClr val="tx1"/>
            </a:solidFill>
            <a:latin typeface="Microsoft YaHei" charset="-122"/>
            <a:ea typeface="Microsoft YaHei" charset="-122"/>
            <a:cs typeface="Microsoft YaHei" charset="-122"/>
          </a:endParaRPr>
        </a:p>
      </dsp:txBody>
      <dsp:txXfrm>
        <a:off x="1318055" y="140273"/>
        <a:ext cx="1377710" cy="408855"/>
      </dsp:txXfrm>
    </dsp:sp>
    <dsp:sp modelId="{D3E2E567-EC04-E743-9B8C-985408EA1058}">
      <dsp:nvSpPr>
        <dsp:cNvPr id="0" name=""/>
        <dsp:cNvSpPr/>
      </dsp:nvSpPr>
      <dsp:spPr>
        <a:xfrm>
          <a:off x="1318055" y="651343"/>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斯威齐模型</a:t>
          </a:r>
          <a:endParaRPr lang="zh-CN" altLang="en-US" sz="1000" kern="1200" dirty="0">
            <a:latin typeface="Microsoft YaHei" charset="-122"/>
            <a:ea typeface="Microsoft YaHei" charset="-122"/>
            <a:cs typeface="Microsoft YaHei" charset="-122"/>
          </a:endParaRPr>
        </a:p>
      </dsp:txBody>
      <dsp:txXfrm>
        <a:off x="1318055" y="651343"/>
        <a:ext cx="1377710" cy="408855"/>
      </dsp:txXfrm>
    </dsp:sp>
    <dsp:sp modelId="{F0D54D65-E074-1846-BB17-24A3CDE4DB23}">
      <dsp:nvSpPr>
        <dsp:cNvPr id="0" name=""/>
        <dsp:cNvSpPr/>
      </dsp:nvSpPr>
      <dsp:spPr>
        <a:xfrm>
          <a:off x="1318055" y="1139782"/>
          <a:ext cx="1377710" cy="40885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11.2.3</a:t>
          </a:r>
          <a:r>
            <a:rPr lang="zh-CN" altLang="en-US" sz="1000" kern="1200" dirty="0" smtClean="0">
              <a:latin typeface="Microsoft YaHei" charset="-122"/>
              <a:ea typeface="Microsoft YaHei" charset="-122"/>
              <a:cs typeface="Microsoft YaHei" charset="-122"/>
            </a:rPr>
            <a:t> 非合作性博弈</a:t>
          </a:r>
          <a:endParaRPr lang="zh-CN" altLang="en-US" sz="1000" kern="1200" dirty="0">
            <a:latin typeface="Microsoft YaHei" charset="-122"/>
            <a:ea typeface="Microsoft YaHei" charset="-122"/>
            <a:cs typeface="Microsoft YaHei" charset="-122"/>
          </a:endParaRPr>
        </a:p>
      </dsp:txBody>
      <dsp:txXfrm>
        <a:off x="1318055" y="1139782"/>
        <a:ext cx="1377710" cy="408855"/>
      </dsp:txXfrm>
    </dsp:sp>
    <dsp:sp modelId="{D5CFE791-04E6-B742-A005-FAF93249D30D}">
      <dsp:nvSpPr>
        <dsp:cNvPr id="0" name=""/>
        <dsp:cNvSpPr/>
      </dsp:nvSpPr>
      <dsp:spPr>
        <a:xfrm>
          <a:off x="1318055" y="1638111"/>
          <a:ext cx="1376945" cy="40885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11.2.4</a:t>
          </a:r>
          <a:r>
            <a:rPr lang="zh-CN" altLang="en-US" sz="1000" kern="1200" dirty="0" smtClean="0">
              <a:latin typeface="Microsoft YaHei" charset="-122"/>
              <a:ea typeface="Microsoft YaHei" charset="-122"/>
              <a:cs typeface="Microsoft YaHei" charset="-122"/>
            </a:rPr>
            <a:t> 共谋寡头模型</a:t>
          </a:r>
          <a:endParaRPr lang="zh-CN" altLang="en-US" sz="1000" kern="1200" dirty="0">
            <a:latin typeface="Microsoft YaHei" charset="-122"/>
            <a:ea typeface="Microsoft YaHei" charset="-122"/>
            <a:cs typeface="Microsoft YaHei" charset="-122"/>
          </a:endParaRPr>
        </a:p>
      </dsp:txBody>
      <dsp:txXfrm>
        <a:off x="1318055" y="1638111"/>
        <a:ext cx="1376945" cy="4088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864148" y="1198141"/>
          <a:ext cx="981983" cy="282219"/>
        </a:xfrm>
        <a:custGeom>
          <a:avLst/>
          <a:gdLst/>
          <a:ahLst/>
          <a:cxnLst/>
          <a:rect l="0" t="0" r="0" b="0"/>
          <a:pathLst>
            <a:path>
              <a:moveTo>
                <a:pt x="0" y="0"/>
              </a:moveTo>
              <a:lnTo>
                <a:pt x="490991" y="0"/>
              </a:lnTo>
              <a:lnTo>
                <a:pt x="490991" y="282219"/>
              </a:lnTo>
              <a:lnTo>
                <a:pt x="981983" y="28221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96" y="1313708"/>
        <a:ext cx="51086" cy="51086"/>
      </dsp:txXfrm>
    </dsp:sp>
    <dsp:sp modelId="{082A771F-69AF-7C4C-86CB-DF1CD8CB6581}">
      <dsp:nvSpPr>
        <dsp:cNvPr id="0" name=""/>
        <dsp:cNvSpPr/>
      </dsp:nvSpPr>
      <dsp:spPr>
        <a:xfrm>
          <a:off x="864148" y="912141"/>
          <a:ext cx="981983" cy="285999"/>
        </a:xfrm>
        <a:custGeom>
          <a:avLst/>
          <a:gdLst/>
          <a:ahLst/>
          <a:cxnLst/>
          <a:rect l="0" t="0" r="0" b="0"/>
          <a:pathLst>
            <a:path>
              <a:moveTo>
                <a:pt x="0" y="285999"/>
              </a:moveTo>
              <a:lnTo>
                <a:pt x="490991" y="285999"/>
              </a:lnTo>
              <a:lnTo>
                <a:pt x="490991" y="0"/>
              </a:lnTo>
              <a:lnTo>
                <a:pt x="98198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70" y="1029572"/>
        <a:ext cx="51139" cy="51139"/>
      </dsp:txXfrm>
    </dsp:sp>
    <dsp:sp modelId="{7111AE39-B455-7C4D-91F4-9E37E3822D07}">
      <dsp:nvSpPr>
        <dsp:cNvPr id="0" name=""/>
        <dsp:cNvSpPr/>
      </dsp:nvSpPr>
      <dsp:spPr>
        <a:xfrm>
          <a:off x="0" y="970853"/>
          <a:ext cx="1273720"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solidFill>
                <a:schemeClr val="tx1"/>
              </a:solidFill>
              <a:latin typeface="Microsoft YaHei" charset="-122"/>
              <a:ea typeface="Microsoft YaHei" charset="-122"/>
              <a:cs typeface="Microsoft YaHei" charset="-122"/>
            </a:rPr>
            <a:t>11.1</a:t>
          </a:r>
          <a:r>
            <a:rPr lang="zh-CN" altLang="en-US" sz="1000" b="0" kern="1200" dirty="0" smtClean="0">
              <a:solidFill>
                <a:schemeClr val="tx1"/>
              </a:solidFill>
              <a:latin typeface="Microsoft YaHei" charset="-122"/>
              <a:ea typeface="Microsoft YaHei" charset="-122"/>
              <a:cs typeface="Microsoft YaHei" charset="-122"/>
            </a:rPr>
            <a:t> </a:t>
          </a:r>
          <a:r>
            <a:rPr lang="zh-CN" altLang="en-US" sz="1000" b="0" kern="1200" dirty="0" smtClean="0">
              <a:latin typeface="Microsoft YaHei" charset="-122"/>
              <a:ea typeface="Microsoft YaHei" charset="-122"/>
              <a:cs typeface="Microsoft YaHei" charset="-122"/>
            </a:rPr>
            <a:t>寡头垄断市场的条件及形成原因</a:t>
          </a:r>
          <a:endParaRPr lang="zh-CN" altLang="en-US" sz="1000" kern="1200" dirty="0">
            <a:latin typeface="Microsoft YaHei" charset="-122"/>
            <a:ea typeface="Microsoft YaHei" charset="-122"/>
            <a:cs typeface="Microsoft YaHei" charset="-122"/>
          </a:endParaRPr>
        </a:p>
      </dsp:txBody>
      <dsp:txXfrm>
        <a:off x="0" y="970853"/>
        <a:ext cx="1273720" cy="454575"/>
      </dsp:txXfrm>
    </dsp:sp>
    <dsp:sp modelId="{C852AF5D-E3CA-F844-B775-08DD6E6FB940}">
      <dsp:nvSpPr>
        <dsp:cNvPr id="0" name=""/>
        <dsp:cNvSpPr/>
      </dsp:nvSpPr>
      <dsp:spPr>
        <a:xfrm>
          <a:off x="1846131" y="684853"/>
          <a:ext cx="1969397" cy="45457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11.1.1</a:t>
          </a:r>
          <a:r>
            <a:rPr lang="zh-CN" altLang="en-US" sz="1000" kern="1200" dirty="0" smtClean="0">
              <a:solidFill>
                <a:schemeClr val="tx1"/>
              </a:solidFill>
              <a:latin typeface="Microsoft YaHei" charset="-122"/>
              <a:ea typeface="Microsoft YaHei" charset="-122"/>
              <a:cs typeface="Microsoft YaHei" charset="-122"/>
            </a:rPr>
            <a:t> 寡头垄断市场的条件</a:t>
          </a:r>
          <a:endParaRPr lang="zh-CN" altLang="en-US" sz="1000" kern="1200" dirty="0">
            <a:solidFill>
              <a:schemeClr val="tx1"/>
            </a:solidFill>
            <a:latin typeface="Microsoft YaHei" charset="-122"/>
            <a:ea typeface="Microsoft YaHei" charset="-122"/>
            <a:cs typeface="Microsoft YaHei" charset="-122"/>
          </a:endParaRPr>
        </a:p>
      </dsp:txBody>
      <dsp:txXfrm>
        <a:off x="1846131" y="684853"/>
        <a:ext cx="1969397" cy="454575"/>
      </dsp:txXfrm>
    </dsp:sp>
    <dsp:sp modelId="{D3E2E567-EC04-E743-9B8C-985408EA1058}">
      <dsp:nvSpPr>
        <dsp:cNvPr id="0" name=""/>
        <dsp:cNvSpPr/>
      </dsp:nvSpPr>
      <dsp:spPr>
        <a:xfrm>
          <a:off x="1846131" y="1253073"/>
          <a:ext cx="1969397"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11.1.2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寡头垄断市场的形成原因及分类</a:t>
          </a:r>
          <a:endParaRPr lang="zh-CN" altLang="en-US" sz="1000" kern="1200" dirty="0">
            <a:latin typeface="Microsoft YaHei" charset="-122"/>
            <a:ea typeface="Microsoft YaHei" charset="-122"/>
            <a:cs typeface="Microsoft YaHei" charset="-122"/>
          </a:endParaRPr>
        </a:p>
      </dsp:txBody>
      <dsp:txXfrm>
        <a:off x="1846131" y="1253073"/>
        <a:ext cx="1969397" cy="45457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80932-306E-E545-95F9-2A5635FDC9F1}">
      <dsp:nvSpPr>
        <dsp:cNvPr id="0" name=""/>
        <dsp:cNvSpPr/>
      </dsp:nvSpPr>
      <dsp:spPr>
        <a:xfrm>
          <a:off x="864148" y="1198141"/>
          <a:ext cx="981983" cy="282219"/>
        </a:xfrm>
        <a:custGeom>
          <a:avLst/>
          <a:gdLst/>
          <a:ahLst/>
          <a:cxnLst/>
          <a:rect l="0" t="0" r="0" b="0"/>
          <a:pathLst>
            <a:path>
              <a:moveTo>
                <a:pt x="0" y="0"/>
              </a:moveTo>
              <a:lnTo>
                <a:pt x="490991" y="0"/>
              </a:lnTo>
              <a:lnTo>
                <a:pt x="490991" y="282219"/>
              </a:lnTo>
              <a:lnTo>
                <a:pt x="981983" y="282219"/>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96" y="1313708"/>
        <a:ext cx="51086" cy="51086"/>
      </dsp:txXfrm>
    </dsp:sp>
    <dsp:sp modelId="{082A771F-69AF-7C4C-86CB-DF1CD8CB6581}">
      <dsp:nvSpPr>
        <dsp:cNvPr id="0" name=""/>
        <dsp:cNvSpPr/>
      </dsp:nvSpPr>
      <dsp:spPr>
        <a:xfrm>
          <a:off x="864148" y="912141"/>
          <a:ext cx="981983" cy="285999"/>
        </a:xfrm>
        <a:custGeom>
          <a:avLst/>
          <a:gdLst/>
          <a:ahLst/>
          <a:cxnLst/>
          <a:rect l="0" t="0" r="0" b="0"/>
          <a:pathLst>
            <a:path>
              <a:moveTo>
                <a:pt x="0" y="285999"/>
              </a:moveTo>
              <a:lnTo>
                <a:pt x="490991" y="285999"/>
              </a:lnTo>
              <a:lnTo>
                <a:pt x="490991" y="0"/>
              </a:lnTo>
              <a:lnTo>
                <a:pt x="98198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444500">
            <a:lnSpc>
              <a:spcPct val="90000"/>
            </a:lnSpc>
            <a:spcBef>
              <a:spcPct val="0"/>
            </a:spcBef>
            <a:spcAft>
              <a:spcPct val="35000"/>
            </a:spcAft>
          </a:pPr>
          <a:endParaRPr lang="zh-CN" altLang="en-US" sz="1000" kern="1200">
            <a:latin typeface="Microsoft YaHei" charset="-122"/>
            <a:ea typeface="Microsoft YaHei" charset="-122"/>
            <a:cs typeface="Microsoft YaHei" charset="-122"/>
          </a:endParaRPr>
        </a:p>
      </dsp:txBody>
      <dsp:txXfrm>
        <a:off x="1329570" y="1029572"/>
        <a:ext cx="51139" cy="51139"/>
      </dsp:txXfrm>
    </dsp:sp>
    <dsp:sp modelId="{7111AE39-B455-7C4D-91F4-9E37E3822D07}">
      <dsp:nvSpPr>
        <dsp:cNvPr id="0" name=""/>
        <dsp:cNvSpPr/>
      </dsp:nvSpPr>
      <dsp:spPr>
        <a:xfrm>
          <a:off x="0" y="970853"/>
          <a:ext cx="1273720"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b="0" kern="1200" dirty="0" smtClean="0">
              <a:solidFill>
                <a:schemeClr val="tx1"/>
              </a:solidFill>
              <a:latin typeface="Microsoft YaHei" charset="-122"/>
              <a:ea typeface="Microsoft YaHei" charset="-122"/>
              <a:cs typeface="Microsoft YaHei" charset="-122"/>
            </a:rPr>
            <a:t>11.1</a:t>
          </a:r>
          <a:r>
            <a:rPr lang="zh-CN" altLang="en-US" sz="1000" b="0" kern="1200" dirty="0" smtClean="0">
              <a:solidFill>
                <a:schemeClr val="tx1"/>
              </a:solidFill>
              <a:latin typeface="Microsoft YaHei" charset="-122"/>
              <a:ea typeface="Microsoft YaHei" charset="-122"/>
              <a:cs typeface="Microsoft YaHei" charset="-122"/>
            </a:rPr>
            <a:t> </a:t>
          </a:r>
          <a:r>
            <a:rPr lang="zh-CN" altLang="en-US" sz="1000" b="0" kern="1200" dirty="0" smtClean="0">
              <a:latin typeface="Microsoft YaHei" charset="-122"/>
              <a:ea typeface="Microsoft YaHei" charset="-122"/>
              <a:cs typeface="Microsoft YaHei" charset="-122"/>
            </a:rPr>
            <a:t>寡头垄断市场的条件及形成原因</a:t>
          </a:r>
          <a:endParaRPr lang="zh-CN" altLang="en-US" sz="1000" kern="1200" dirty="0">
            <a:latin typeface="Microsoft YaHei" charset="-122"/>
            <a:ea typeface="Microsoft YaHei" charset="-122"/>
            <a:cs typeface="Microsoft YaHei" charset="-122"/>
          </a:endParaRPr>
        </a:p>
      </dsp:txBody>
      <dsp:txXfrm>
        <a:off x="0" y="970853"/>
        <a:ext cx="1273720" cy="454575"/>
      </dsp:txXfrm>
    </dsp:sp>
    <dsp:sp modelId="{C852AF5D-E3CA-F844-B775-08DD6E6FB940}">
      <dsp:nvSpPr>
        <dsp:cNvPr id="0" name=""/>
        <dsp:cNvSpPr/>
      </dsp:nvSpPr>
      <dsp:spPr>
        <a:xfrm>
          <a:off x="1846131" y="684853"/>
          <a:ext cx="1969397" cy="454575"/>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solidFill>
                <a:schemeClr val="tx1"/>
              </a:solidFill>
              <a:latin typeface="Microsoft YaHei" charset="-122"/>
              <a:ea typeface="Microsoft YaHei" charset="-122"/>
              <a:cs typeface="Microsoft YaHei" charset="-122"/>
            </a:rPr>
            <a:t>11.1.1</a:t>
          </a:r>
          <a:r>
            <a:rPr lang="zh-CN" altLang="en-US" sz="1000" kern="1200" dirty="0" smtClean="0">
              <a:solidFill>
                <a:schemeClr val="tx1"/>
              </a:solidFill>
              <a:latin typeface="Microsoft YaHei" charset="-122"/>
              <a:ea typeface="Microsoft YaHei" charset="-122"/>
              <a:cs typeface="Microsoft YaHei" charset="-122"/>
            </a:rPr>
            <a:t> 寡头垄断市场的条件</a:t>
          </a:r>
          <a:endParaRPr lang="zh-CN" altLang="en-US" sz="1000" kern="1200" dirty="0">
            <a:solidFill>
              <a:schemeClr val="tx1"/>
            </a:solidFill>
            <a:latin typeface="Microsoft YaHei" charset="-122"/>
            <a:ea typeface="Microsoft YaHei" charset="-122"/>
            <a:cs typeface="Microsoft YaHei" charset="-122"/>
          </a:endParaRPr>
        </a:p>
      </dsp:txBody>
      <dsp:txXfrm>
        <a:off x="1846131" y="684853"/>
        <a:ext cx="1969397" cy="454575"/>
      </dsp:txXfrm>
    </dsp:sp>
    <dsp:sp modelId="{D3E2E567-EC04-E743-9B8C-985408EA1058}">
      <dsp:nvSpPr>
        <dsp:cNvPr id="0" name=""/>
        <dsp:cNvSpPr/>
      </dsp:nvSpPr>
      <dsp:spPr>
        <a:xfrm>
          <a:off x="1846131" y="1253073"/>
          <a:ext cx="1969397" cy="45457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l" defTabSz="444500">
            <a:lnSpc>
              <a:spcPct val="90000"/>
            </a:lnSpc>
            <a:spcBef>
              <a:spcPct val="0"/>
            </a:spcBef>
            <a:spcAft>
              <a:spcPct val="35000"/>
            </a:spcAft>
          </a:pPr>
          <a:r>
            <a:rPr lang="en-US" altLang="zh-CN" sz="1000" kern="1200" dirty="0" smtClean="0">
              <a:latin typeface="Microsoft YaHei" charset="-122"/>
              <a:ea typeface="Microsoft YaHei" charset="-122"/>
              <a:cs typeface="Microsoft YaHei" charset="-122"/>
            </a:rPr>
            <a:t>11.1.2</a:t>
          </a:r>
          <a:r>
            <a:rPr lang="zh-CN" altLang="en-US" sz="1000" kern="1200" dirty="0" smtClean="0">
              <a:latin typeface="Microsoft YaHei" charset="-122"/>
              <a:ea typeface="Microsoft YaHei" charset="-122"/>
              <a:cs typeface="Microsoft YaHei" charset="-122"/>
            </a:rPr>
            <a:t> </a:t>
          </a:r>
          <a:r>
            <a:rPr lang="zh-CN" altLang="en-US" sz="1000" kern="1200" dirty="0" smtClean="0">
              <a:solidFill>
                <a:schemeClr val="tx1"/>
              </a:solidFill>
              <a:latin typeface="Microsoft YaHei" charset="-122"/>
              <a:ea typeface="Microsoft YaHei" charset="-122"/>
              <a:cs typeface="Microsoft YaHei" charset="-122"/>
            </a:rPr>
            <a:t>寡头垄断市场的形成原因及分类</a:t>
          </a:r>
          <a:endParaRPr lang="zh-CN" altLang="en-US" sz="1000" kern="1200" dirty="0">
            <a:latin typeface="Microsoft YaHei" charset="-122"/>
            <a:ea typeface="Microsoft YaHei" charset="-122"/>
            <a:cs typeface="Microsoft YaHei" charset="-122"/>
          </a:endParaRPr>
        </a:p>
      </dsp:txBody>
      <dsp:txXfrm>
        <a:off x="1846131" y="1253073"/>
        <a:ext cx="1969397" cy="454575"/>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1" Type="http://schemas.openxmlformats.org/officeDocument/2006/relationships/hyperlink" Target="https://baike.baidu.com/item/%E5%B0%BC%E6%97%A5%E5%88%A9%E4%BA%9A/255105" TargetMode="External"/><Relationship Id="rId12" Type="http://schemas.openxmlformats.org/officeDocument/2006/relationships/hyperlink" Target="https://baike.baidu.com/item/%E9%98%BF%E5%B0%94%E5%8F%8A%E5%88%A9%E4%BA%9A/269730" TargetMode="External"/><Relationship Id="rId13" Type="http://schemas.openxmlformats.org/officeDocument/2006/relationships/hyperlink" Target="https://baike.baidu.com/item/%E5%AE%89%E5%93%A5%E6%8B%89/408582" TargetMode="External"/><Relationship Id="rId14" Type="http://schemas.openxmlformats.org/officeDocument/2006/relationships/hyperlink" Target="https://baike.baidu.com/item/%E5%8E%84%E7%93%9C%E5%A4%9A%E5%B0%94/183715" TargetMode="External"/><Relationship Id="rId15" Type="http://schemas.openxmlformats.org/officeDocument/2006/relationships/hyperlink" Target="https://baike.baidu.com/item/%E5%A7%94%E5%86%85%E7%91%9E%E6%8B%89/5451" TargetMode="External"/><Relationship Id="rId16" Type="http://schemas.openxmlformats.org/officeDocument/2006/relationships/hyperlink" Target="https://baike.baidu.com/item/%E5%8A%A0%E8%93%AC/422240" TargetMode="External"/><Relationship Id="rId1" Type="http://schemas.openxmlformats.org/officeDocument/2006/relationships/notesMaster" Target="../notesMasters/notesMaster1.xml"/><Relationship Id="rId2" Type="http://schemas.openxmlformats.org/officeDocument/2006/relationships/slide" Target="../slides/slide32.xml"/><Relationship Id="rId3" Type="http://schemas.openxmlformats.org/officeDocument/2006/relationships/hyperlink" Target="https://baike.baidu.com/item/%E6%B2%99%E7%89%B9%E9%98%BF%E6%8B%89%E4%BC%AF/201335" TargetMode="External"/><Relationship Id="rId4" Type="http://schemas.openxmlformats.org/officeDocument/2006/relationships/hyperlink" Target="https://baike.baidu.com/item/%E4%BC%8A%E6%8B%89%E5%85%8B/213585" TargetMode="External"/><Relationship Id="rId5" Type="http://schemas.openxmlformats.org/officeDocument/2006/relationships/hyperlink" Target="https://baike.baidu.com/item/%E4%BC%8A%E6%9C%97/156607" TargetMode="External"/><Relationship Id="rId6" Type="http://schemas.openxmlformats.org/officeDocument/2006/relationships/hyperlink" Target="https://baike.baidu.com/item/%E7%A7%91%E5%A8%81%E7%89%B9/130417" TargetMode="External"/><Relationship Id="rId7" Type="http://schemas.openxmlformats.org/officeDocument/2006/relationships/hyperlink" Target="https://baike.baidu.com/item/%E9%98%BF%E6%8B%89%E4%BC%AF%E8%81%94%E5%90%88%E9%85%8B%E9%95%BF%E5%9B%BD/198760" TargetMode="External"/><Relationship Id="rId8" Type="http://schemas.openxmlformats.org/officeDocument/2006/relationships/hyperlink" Target="https://baike.baidu.com/item/%E5%8D%A1%E5%A1%94%E5%B0%94/204275" TargetMode="External"/><Relationship Id="rId9" Type="http://schemas.openxmlformats.org/officeDocument/2006/relationships/hyperlink" Target="https://baike.baidu.com/item/%E5%88%A9%E6%AF%94%E4%BA%9A/378608" TargetMode="External"/><Relationship Id="rId10" Type="http://schemas.openxmlformats.org/officeDocument/2006/relationships/hyperlink" Target="https://baike.baidu.com/item/%E5%87%A0%E5%86%85%E4%BA%9A/128516"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1</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591477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smtClean="0">
                <a:latin typeface="Microsoft YaHei" charset="-122"/>
                <a:ea typeface="Microsoft YaHei" charset="-122"/>
                <a:cs typeface="Microsoft YaHei" charset="-122"/>
              </a:rPr>
              <a:t>完全竞争市场，垄断竞争市场：厂商做决策不考虑别的厂商，自己独立的做决策，不用考虑其他企业的决策或对自己决策的反应。</a:t>
            </a:r>
            <a:r>
              <a:rPr kumimoji="1" lang="en-US" altLang="zh-CN" sz="1200" dirty="0" smtClean="0">
                <a:latin typeface="Microsoft YaHei" charset="-122"/>
                <a:ea typeface="Microsoft YaHei" charset="-122"/>
                <a:cs typeface="Microsoft YaHei" charset="-122"/>
              </a:rPr>
              <a:t/>
            </a:r>
            <a:br>
              <a:rPr kumimoji="1" lang="en-US" altLang="zh-CN" sz="1200" dirty="0" smtClean="0">
                <a:latin typeface="Microsoft YaHei" charset="-122"/>
                <a:ea typeface="Microsoft YaHei" charset="-122"/>
                <a:cs typeface="Microsoft YaHei" charset="-122"/>
              </a:rPr>
            </a:b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44052605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101</a:t>
            </a:fld>
            <a:endParaRPr lang="zh-CN" altLang="en-US"/>
          </a:p>
        </p:txBody>
      </p:sp>
    </p:spTree>
    <p:extLst>
      <p:ext uri="{BB962C8B-B14F-4D97-AF65-F5344CB8AC3E}">
        <p14:creationId xmlns:p14="http://schemas.microsoft.com/office/powerpoint/2010/main" val="6464100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102</a:t>
            </a:fld>
            <a:endParaRPr lang="zh-CN" altLang="en-US"/>
          </a:p>
        </p:txBody>
      </p:sp>
    </p:spTree>
    <p:extLst>
      <p:ext uri="{BB962C8B-B14F-4D97-AF65-F5344CB8AC3E}">
        <p14:creationId xmlns:p14="http://schemas.microsoft.com/office/powerpoint/2010/main" val="127389933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103</a:t>
            </a:fld>
            <a:endParaRPr lang="zh-CN" altLang="en-US"/>
          </a:p>
        </p:txBody>
      </p:sp>
    </p:spTree>
    <p:extLst>
      <p:ext uri="{BB962C8B-B14F-4D97-AF65-F5344CB8AC3E}">
        <p14:creationId xmlns:p14="http://schemas.microsoft.com/office/powerpoint/2010/main" val="13354766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104</a:t>
            </a:fld>
            <a:endParaRPr lang="zh-CN" altLang="en-US"/>
          </a:p>
        </p:txBody>
      </p:sp>
    </p:spTree>
    <p:extLst>
      <p:ext uri="{BB962C8B-B14F-4D97-AF65-F5344CB8AC3E}">
        <p14:creationId xmlns:p14="http://schemas.microsoft.com/office/powerpoint/2010/main" val="5553473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105</a:t>
            </a:fld>
            <a:endParaRPr lang="zh-CN" altLang="en-US"/>
          </a:p>
        </p:txBody>
      </p:sp>
    </p:spTree>
    <p:extLst>
      <p:ext uri="{BB962C8B-B14F-4D97-AF65-F5344CB8AC3E}">
        <p14:creationId xmlns:p14="http://schemas.microsoft.com/office/powerpoint/2010/main" val="43243331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106</a:t>
            </a:fld>
            <a:endParaRPr lang="zh-CN" altLang="en-US"/>
          </a:p>
        </p:txBody>
      </p:sp>
    </p:spTree>
    <p:extLst>
      <p:ext uri="{BB962C8B-B14F-4D97-AF65-F5344CB8AC3E}">
        <p14:creationId xmlns:p14="http://schemas.microsoft.com/office/powerpoint/2010/main" val="126696829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107</a:t>
            </a:fld>
            <a:endParaRPr lang="zh-CN" altLang="en-US"/>
          </a:p>
        </p:txBody>
      </p:sp>
    </p:spTree>
    <p:extLst>
      <p:ext uri="{BB962C8B-B14F-4D97-AF65-F5344CB8AC3E}">
        <p14:creationId xmlns:p14="http://schemas.microsoft.com/office/powerpoint/2010/main" val="57147265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108</a:t>
            </a:fld>
            <a:endParaRPr lang="zh-CN" altLang="en-US"/>
          </a:p>
        </p:txBody>
      </p:sp>
    </p:spTree>
    <p:extLst>
      <p:ext uri="{BB962C8B-B14F-4D97-AF65-F5344CB8AC3E}">
        <p14:creationId xmlns:p14="http://schemas.microsoft.com/office/powerpoint/2010/main" val="17960917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109</a:t>
            </a:fld>
            <a:endParaRPr lang="zh-CN" altLang="en-US"/>
          </a:p>
        </p:txBody>
      </p:sp>
    </p:spTree>
    <p:extLst>
      <p:ext uri="{BB962C8B-B14F-4D97-AF65-F5344CB8AC3E}">
        <p14:creationId xmlns:p14="http://schemas.microsoft.com/office/powerpoint/2010/main" val="668661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67354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市场的需求很大，企业数量少。所以就鼓励企业往大了发展，</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747769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市场的需求很大，企业数量少。所以就鼓励企业往大了发展。企业发展到一定规模后，会在平均上升之前的点，就不再继续扩大规模了。在这种情况下，企业进行生产的平均成本达到最低，新企业再来，新企业的平均成本太高，就生存不下去。这就是规模经济性。</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1138231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716861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358499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286512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231202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275850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2067455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2</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734526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417784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491054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844775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478300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659051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794213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1560904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1743496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例如钢铁，尼龙，铜，铝等等行业</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942860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汽车，飞机，机电产品等等这些行业。</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199584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3</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123302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3676115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smtClean="0">
                <a:solidFill>
                  <a:schemeClr val="tx1"/>
                </a:solidFill>
                <a:effectLst/>
                <a:latin typeface="+mn-lt"/>
                <a:ea typeface="+mn-ea"/>
                <a:cs typeface="+mn-cs"/>
              </a:rPr>
              <a:t>石油输出国组织简称“欧佩克”，其宗旨是协调和统一成员国的石油政策，维护各自和共同的利益。现有</a:t>
            </a:r>
            <a:r>
              <a:rPr lang="en-US" altLang="zh-CN" sz="1200" b="0" i="0" u="none" strike="noStrike" kern="1200" dirty="0" smtClean="0">
                <a:solidFill>
                  <a:schemeClr val="tx1"/>
                </a:solidFill>
                <a:effectLst/>
                <a:latin typeface="+mn-lt"/>
                <a:ea typeface="+mn-ea"/>
                <a:cs typeface="+mn-cs"/>
              </a:rPr>
              <a:t>15</a:t>
            </a:r>
            <a:r>
              <a:rPr lang="zh-CN" altLang="en-US" sz="1200" b="0" i="0" u="none" strike="noStrike" kern="1200" dirty="0" smtClean="0">
                <a:solidFill>
                  <a:schemeClr val="tx1"/>
                </a:solidFill>
                <a:effectLst/>
                <a:latin typeface="+mn-lt"/>
                <a:ea typeface="+mn-ea"/>
                <a:cs typeface="+mn-cs"/>
              </a:rPr>
              <a:t>个成员国是：</a:t>
            </a:r>
            <a:r>
              <a:rPr lang="zh-CN" altLang="en-US" sz="1200" b="0" i="0" u="none" strike="noStrike" kern="1200" dirty="0" smtClean="0">
                <a:solidFill>
                  <a:schemeClr val="tx1"/>
                </a:solidFill>
                <a:effectLst/>
                <a:latin typeface="+mn-lt"/>
                <a:ea typeface="+mn-ea"/>
                <a:cs typeface="+mn-cs"/>
                <a:hlinkClick r:id="rId3"/>
              </a:rPr>
              <a:t>沙特阿拉伯</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4"/>
              </a:rPr>
              <a:t>伊拉克</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5"/>
              </a:rPr>
              <a:t>伊朗</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6"/>
              </a:rPr>
              <a:t>科威特</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7"/>
              </a:rPr>
              <a:t>阿拉伯联合酋长国</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8"/>
              </a:rPr>
              <a:t>卡塔尔</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9"/>
              </a:rPr>
              <a:t>利比亚</a:t>
            </a:r>
            <a:r>
              <a:rPr lang="zh-CN" altLang="en-US" sz="1200" b="0" i="0" u="none" strike="noStrike" kern="1200" dirty="0" smtClean="0">
                <a:solidFill>
                  <a:schemeClr val="tx1"/>
                </a:solidFill>
                <a:effectLst/>
                <a:latin typeface="+mn-lt"/>
                <a:ea typeface="+mn-ea"/>
                <a:cs typeface="+mn-cs"/>
              </a:rPr>
              <a:t>、赤道</a:t>
            </a:r>
            <a:r>
              <a:rPr lang="zh-CN" altLang="en-US" sz="1200" b="0" i="0" u="none" strike="noStrike" kern="1200" dirty="0" smtClean="0">
                <a:solidFill>
                  <a:schemeClr val="tx1"/>
                </a:solidFill>
                <a:effectLst/>
                <a:latin typeface="+mn-lt"/>
                <a:ea typeface="+mn-ea"/>
                <a:cs typeface="+mn-cs"/>
                <a:hlinkClick r:id="rId10"/>
              </a:rPr>
              <a:t>几内亚</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11"/>
              </a:rPr>
              <a:t>尼日利亚</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12"/>
              </a:rPr>
              <a:t>阿尔及利亚</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13"/>
              </a:rPr>
              <a:t>安哥拉</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14"/>
              </a:rPr>
              <a:t>厄瓜多尔</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15"/>
              </a:rPr>
              <a:t>委内瑞拉</a:t>
            </a:r>
            <a:r>
              <a:rPr lang="zh-CN" altLang="en-US"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16"/>
              </a:rPr>
              <a:t>加蓬</a:t>
            </a:r>
            <a:r>
              <a:rPr lang="zh-CN" altLang="en-US" sz="1200" b="0" i="0" u="none" strike="noStrike" kern="1200" dirty="0" smtClean="0">
                <a:solidFill>
                  <a:schemeClr val="tx1"/>
                </a:solidFill>
                <a:effectLst/>
                <a:latin typeface="+mn-lt"/>
                <a:ea typeface="+mn-ea"/>
                <a:cs typeface="+mn-cs"/>
              </a:rPr>
              <a:t>、刚果。</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19713828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14776137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947119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9269222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36</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685232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smtClean="0"/>
              <a:t>例如现在</a:t>
            </a:r>
            <a:r>
              <a:rPr lang="en-US" altLang="zh-CN" dirty="0" smtClean="0"/>
              <a:t>ABC</a:t>
            </a:r>
            <a:r>
              <a:rPr lang="zh-CN" altLang="en-US" dirty="0" smtClean="0"/>
              <a:t>三家企业掌控市场。三家企业各占市场的三分之一。</a:t>
            </a:r>
            <a:endParaRPr lang="en-US" altLang="zh-CN" dirty="0" smtClean="0"/>
          </a:p>
          <a:p>
            <a:pPr eaLnBrk="1" hangingPunct="1">
              <a:spcBef>
                <a:spcPct val="0"/>
              </a:spcBef>
            </a:pPr>
            <a:r>
              <a:rPr lang="zh-CN" altLang="en-US" dirty="0" smtClean="0"/>
              <a:t>现在</a:t>
            </a:r>
            <a:r>
              <a:rPr lang="en-US" altLang="zh-CN" dirty="0" smtClean="0"/>
              <a:t>A</a:t>
            </a:r>
            <a:r>
              <a:rPr lang="zh-CN" altLang="en-US" dirty="0" smtClean="0"/>
              <a:t>企业考虑原材料涨价，使得企业的生产成本提高，所以想单独涨价。</a:t>
            </a:r>
            <a:endParaRPr lang="en-US" altLang="zh-CN" dirty="0" smtClean="0"/>
          </a:p>
          <a:p>
            <a:pPr eaLnBrk="1" hangingPunct="1">
              <a:spcBef>
                <a:spcPct val="0"/>
              </a:spcBef>
            </a:pPr>
            <a:r>
              <a:rPr lang="zh-CN" altLang="en-US" dirty="0" smtClean="0"/>
              <a:t>结果</a:t>
            </a:r>
            <a:r>
              <a:rPr lang="en-US" altLang="zh-CN" dirty="0" smtClean="0"/>
              <a:t>A</a:t>
            </a:r>
            <a:r>
              <a:rPr lang="zh-CN" altLang="en-US" dirty="0" smtClean="0"/>
              <a:t>涨价后，</a:t>
            </a:r>
            <a:r>
              <a:rPr lang="en-US" altLang="zh-CN" dirty="0" err="1" smtClean="0"/>
              <a:t>Bc</a:t>
            </a:r>
            <a:r>
              <a:rPr lang="zh-CN" altLang="en-US" dirty="0" smtClean="0"/>
              <a:t>按兵不动，不涨价。那么，这种情况下，</a:t>
            </a:r>
            <a:r>
              <a:rPr lang="en-US" altLang="zh-CN" dirty="0" smtClean="0"/>
              <a:t>A</a:t>
            </a:r>
            <a:r>
              <a:rPr lang="zh-CN" altLang="en-US" dirty="0" smtClean="0"/>
              <a:t>的销售量就会急剧减少。</a:t>
            </a:r>
            <a:endParaRPr lang="en-US" altLang="zh-CN" dirty="0" smtClean="0"/>
          </a:p>
          <a:p>
            <a:pPr eaLnBrk="1" hangingPunct="1">
              <a:spcBef>
                <a:spcPct val="0"/>
              </a:spcBef>
            </a:pPr>
            <a:r>
              <a:rPr lang="zh-CN" altLang="en-US" dirty="0" smtClean="0"/>
              <a:t>这是</a:t>
            </a:r>
            <a:r>
              <a:rPr lang="en-US" altLang="zh-CN" dirty="0" smtClean="0"/>
              <a:t>A</a:t>
            </a:r>
            <a:r>
              <a:rPr lang="zh-CN" altLang="en-US" dirty="0" smtClean="0"/>
              <a:t>预计自己涨价，</a:t>
            </a:r>
            <a:r>
              <a:rPr lang="en-US" altLang="zh-CN" dirty="0" err="1" smtClean="0"/>
              <a:t>Bc</a:t>
            </a:r>
            <a:r>
              <a:rPr lang="zh-CN" altLang="en-US" dirty="0" smtClean="0"/>
              <a:t>不跟进，那么</a:t>
            </a:r>
            <a:r>
              <a:rPr lang="en-US" altLang="zh-CN" dirty="0" smtClean="0"/>
              <a:t>A</a:t>
            </a:r>
            <a:r>
              <a:rPr lang="zh-CN" altLang="en-US" dirty="0" smtClean="0"/>
              <a:t>也不会擅自提价了。</a:t>
            </a:r>
            <a:endParaRPr lang="en-US" altLang="zh-CN" dirty="0" smtClean="0"/>
          </a:p>
          <a:p>
            <a:pPr eaLnBrk="1" hangingPunct="1">
              <a:spcBef>
                <a:spcPct val="0"/>
              </a:spcBef>
            </a:pPr>
            <a:r>
              <a:rPr lang="zh-CN" altLang="en-US" dirty="0" smtClean="0"/>
              <a:t>如果</a:t>
            </a:r>
            <a:r>
              <a:rPr lang="en-US" altLang="zh-CN" dirty="0" smtClean="0"/>
              <a:t>A</a:t>
            </a:r>
            <a:r>
              <a:rPr lang="zh-CN" altLang="en-US" dirty="0" smtClean="0"/>
              <a:t>想要抢占市场份额，就会降价。</a:t>
            </a:r>
            <a:r>
              <a:rPr lang="en-US" altLang="zh-CN" dirty="0" smtClean="0"/>
              <a:t>BC</a:t>
            </a:r>
            <a:r>
              <a:rPr lang="zh-CN" altLang="en-US" dirty="0" smtClean="0"/>
              <a:t>的销售量受到影响，那么</a:t>
            </a:r>
            <a:r>
              <a:rPr lang="en-US" altLang="zh-CN" dirty="0" err="1" smtClean="0"/>
              <a:t>Bc</a:t>
            </a:r>
            <a:r>
              <a:rPr lang="zh-CN" altLang="en-US" dirty="0" smtClean="0"/>
              <a:t>也会进行价格的调整，和</a:t>
            </a:r>
            <a:r>
              <a:rPr lang="en-US" altLang="zh-CN" dirty="0" smtClean="0"/>
              <a:t>A</a:t>
            </a:r>
            <a:r>
              <a:rPr lang="zh-CN" altLang="en-US" dirty="0" smtClean="0"/>
              <a:t>一样甚至低于</a:t>
            </a:r>
            <a:r>
              <a:rPr lang="en-US" altLang="zh-CN" dirty="0" smtClean="0"/>
              <a:t>A</a:t>
            </a:r>
            <a:r>
              <a:rPr lang="zh-CN" altLang="en-US" dirty="0" smtClean="0"/>
              <a:t>。</a:t>
            </a:r>
            <a:endParaRPr lang="en-US" altLang="zh-CN" dirty="0" smtClean="0"/>
          </a:p>
          <a:p>
            <a:pPr eaLnBrk="1" hangingPunct="1">
              <a:spcBef>
                <a:spcPct val="0"/>
              </a:spcBef>
            </a:pPr>
            <a:r>
              <a:rPr lang="zh-CN" altLang="en-US" dirty="0" smtClean="0"/>
              <a:t>所以在寡头垄断市场中，做决策一定要考虑对手是怎么做的。</a:t>
            </a:r>
            <a:endParaRPr lang="en-US" altLang="zh-CN"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37</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443096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smtClean="0"/>
              <a:t>那么我们在学习寡头垄断市场企业决策的时候主要有分两大类。</a:t>
            </a:r>
            <a:endParaRPr lang="en-US" altLang="zh-CN" dirty="0" smtClean="0"/>
          </a:p>
          <a:p>
            <a:pPr eaLnBrk="1" hangingPunct="1">
              <a:spcBef>
                <a:spcPct val="0"/>
              </a:spcBef>
            </a:pPr>
            <a:r>
              <a:rPr lang="zh-CN" altLang="en-US" dirty="0" smtClean="0"/>
              <a:t>独立行动寡头垄断有三类</a:t>
            </a:r>
            <a:endParaRPr lang="en-US" altLang="zh-CN" dirty="0" smtClean="0"/>
          </a:p>
          <a:p>
            <a:pPr eaLnBrk="1" hangingPunct="1">
              <a:spcBef>
                <a:spcPct val="0"/>
              </a:spcBef>
            </a:pPr>
            <a:r>
              <a:rPr lang="zh-CN" altLang="en-US" dirty="0" smtClean="0"/>
              <a:t>共谋寡头垄断介绍一种</a:t>
            </a:r>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38</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919672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smtClean="0"/>
              <a:t>那么我们在学习寡头垄断市场企业决策的时候主要有分两大类。</a:t>
            </a:r>
            <a:endParaRPr lang="en-US" altLang="zh-CN" dirty="0" smtClean="0"/>
          </a:p>
          <a:p>
            <a:pPr eaLnBrk="1" hangingPunct="1">
              <a:spcBef>
                <a:spcPct val="0"/>
              </a:spcBef>
            </a:pPr>
            <a:r>
              <a:rPr lang="zh-CN" altLang="en-US" dirty="0" smtClean="0"/>
              <a:t>独立行动寡头垄断有三类</a:t>
            </a:r>
            <a:endParaRPr lang="en-US" altLang="zh-CN" dirty="0" smtClean="0"/>
          </a:p>
          <a:p>
            <a:pPr eaLnBrk="1" hangingPunct="1">
              <a:spcBef>
                <a:spcPct val="0"/>
              </a:spcBef>
            </a:pPr>
            <a:r>
              <a:rPr lang="zh-CN" altLang="en-US" dirty="0" smtClean="0"/>
              <a:t>共谋寡头垄断介绍一种</a:t>
            </a:r>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39</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4373907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426293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5</a:t>
            </a:fld>
            <a:endParaRPr lang="en-US" altLang="zh-CN" smtClean="0">
              <a:solidFill>
                <a:prstClr val="black"/>
              </a:solidFill>
              <a:latin typeface="Calibri" panose="020F050202020403020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6304845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4328807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smtClean="0"/>
              <a:t>那么我们在学习寡头垄断市场企业决策的时候主要有分两大类。</a:t>
            </a:r>
            <a:endParaRPr lang="en-US" altLang="zh-CN" dirty="0" smtClean="0"/>
          </a:p>
          <a:p>
            <a:pPr eaLnBrk="1" hangingPunct="1">
              <a:spcBef>
                <a:spcPct val="0"/>
              </a:spcBef>
            </a:pPr>
            <a:r>
              <a:rPr lang="zh-CN" altLang="en-US" dirty="0" smtClean="0"/>
              <a:t>独立行动寡头垄断有三类</a:t>
            </a:r>
            <a:endParaRPr lang="en-US" altLang="zh-CN" dirty="0" smtClean="0"/>
          </a:p>
          <a:p>
            <a:pPr eaLnBrk="1" hangingPunct="1">
              <a:spcBef>
                <a:spcPct val="0"/>
              </a:spcBef>
            </a:pPr>
            <a:r>
              <a:rPr lang="zh-CN" altLang="en-US" dirty="0" smtClean="0"/>
              <a:t>共谋寡头垄断介绍一种</a:t>
            </a:r>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43</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7128195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5565061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在一般的情况下，由于每个企业都期望其生产位于</a:t>
            </a:r>
            <a:r>
              <a:rPr lang="en-US" altLang="zh-CN" sz="1200" kern="1200" dirty="0" smtClean="0">
                <a:solidFill>
                  <a:schemeClr val="tx1"/>
                </a:solidFill>
                <a:effectLst/>
                <a:latin typeface="+mn-lt"/>
                <a:ea typeface="+mn-ea"/>
                <a:cs typeface="+mn-cs"/>
              </a:rPr>
              <a:t>MR=MC</a:t>
            </a:r>
            <a:r>
              <a:rPr lang="zh-CN" altLang="zh-CN" sz="1200" kern="1200" dirty="0" smtClean="0">
                <a:solidFill>
                  <a:schemeClr val="tx1"/>
                </a:solidFill>
                <a:effectLst/>
                <a:latin typeface="+mn-lt"/>
                <a:ea typeface="+mn-ea"/>
                <a:cs typeface="+mn-cs"/>
              </a:rPr>
              <a:t>处，当企业的生产成本出现变动，就意味着边际成本的改变，将会改变企业的生产决策，价格也会随之而变动</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如钢材价格上涨，就导致汽车的生产成本上升，由此可能导致汽车的市场价格上升。</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但是，在寡头垄断市场中，往往会出现价格刚性，即价格并不随成本的变化而变化。</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在寡头垄断市场结构中，经常可以看到这样的情景：在企业没有相互勾结的情况下，当一家企业降低产品价格时，其销售量不会增加很多，这是因为其他企业也会随之降价，因此该企业不能把销售量扩张到预期的水平，而只能有少量的增加；当一家企业提高产品价格时，其销售量会大幅度减少，这是因为竞争对手一般不会跟随提价，这样竞争对手就会有更强的价格优势，从而可以抢占提价企业的市场份额，造成提价企业的销售量大幅度减少。所以在寡头垄断市场中，一旦价格决定之后，就有一定的相对稳定性，即使成本改变，每个寡头企业都不会轻易改变价格，宁愿通过提高质量、开展推销活动等非价格竞争形式来争取更大的市场份额。</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9766471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在一般的情况下，由于每个企业都期望其生产位于</a:t>
            </a:r>
            <a:r>
              <a:rPr lang="en-US" altLang="zh-CN" sz="1200" kern="1200" dirty="0" smtClean="0">
                <a:solidFill>
                  <a:schemeClr val="tx1"/>
                </a:solidFill>
                <a:effectLst/>
                <a:latin typeface="+mn-lt"/>
                <a:ea typeface="+mn-ea"/>
                <a:cs typeface="+mn-cs"/>
              </a:rPr>
              <a:t>MR=MC</a:t>
            </a:r>
            <a:r>
              <a:rPr lang="zh-CN" altLang="zh-CN" sz="1200" kern="1200" dirty="0" smtClean="0">
                <a:solidFill>
                  <a:schemeClr val="tx1"/>
                </a:solidFill>
                <a:effectLst/>
                <a:latin typeface="+mn-lt"/>
                <a:ea typeface="+mn-ea"/>
                <a:cs typeface="+mn-cs"/>
              </a:rPr>
              <a:t>处，当企业的生产成本出现变动，就意味着边际成本的改变，将会改变企业的生产决策，价格也会随之而变动</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如钢材价格上涨，就导致汽车的生产成本上升，由此可能导致汽车的市场价格上升。</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但是，在寡头垄断市场中，往往会出现价格刚性，即价格并不随成本的变化而变化。</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在寡头垄断市场结构中，经常可以看到这样的情景：在企业没有相互勾结的情况下，当一家企业降低产品价格时，其销售量不会增加很多，这是因为其他企业也会随之降价，因此该企业不能把销售量扩张到预期的水平，而只能有少量的增加；当一家企业提高产品价格时，其销售量会大幅度减少，这是因为竞争对手一般不会跟随提价，这样竞争对手就会有更强的价格优势，从而可以抢占提价企业的市场份额，造成提价企业的销售量大幅度减少。所以在寡头垄断市场中，一旦价格决定之后，就有一定的相对稳定性，即使成本改变，每个寡头企业都不会轻易改变价格，宁愿通过提高质量、开展推销活动等非价格竞争形式来争取更大的市场份额。</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2095168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200" dirty="0" smtClean="0">
                <a:latin typeface="Microsoft YaHei" charset="-122"/>
                <a:ea typeface="Microsoft YaHei" charset="-122"/>
                <a:cs typeface="Microsoft YaHei" charset="-122"/>
              </a:rPr>
              <a:t>当一家企业</a:t>
            </a:r>
            <a:r>
              <a:rPr kumimoji="1" lang="zh-CN" altLang="en-US" sz="1200" dirty="0" smtClean="0">
                <a:solidFill>
                  <a:srgbClr val="C00000"/>
                </a:solidFill>
                <a:latin typeface="Microsoft YaHei" charset="-122"/>
                <a:ea typeface="Microsoft YaHei" charset="-122"/>
                <a:cs typeface="Microsoft YaHei" charset="-122"/>
              </a:rPr>
              <a:t>降低产品价格</a:t>
            </a:r>
            <a:r>
              <a:rPr kumimoji="1" lang="zh-CN" altLang="en-US" sz="1200" dirty="0" smtClean="0">
                <a:latin typeface="Microsoft YaHei" charset="-122"/>
                <a:ea typeface="Microsoft YaHei" charset="-122"/>
                <a:cs typeface="Microsoft YaHei" charset="-122"/>
              </a:rPr>
              <a:t>时，其他企业也会随之降价，因此该企业不能把销售量扩张到预期的水平，而只能有</a:t>
            </a:r>
            <a:r>
              <a:rPr kumimoji="1" lang="zh-CN" altLang="en-US" sz="1200" dirty="0" smtClean="0">
                <a:solidFill>
                  <a:srgbClr val="C00000"/>
                </a:solidFill>
                <a:latin typeface="Microsoft YaHei" charset="-122"/>
                <a:ea typeface="Microsoft YaHei" charset="-122"/>
                <a:cs typeface="Microsoft YaHei" charset="-122"/>
              </a:rPr>
              <a:t>少量的增加</a:t>
            </a:r>
            <a:r>
              <a:rPr kumimoji="1" lang="zh-CN" altLang="en-US" sz="1200" dirty="0" smtClean="0">
                <a:latin typeface="Microsoft YaHei" charset="-122"/>
                <a:ea typeface="Microsoft YaHei" charset="-122"/>
                <a:cs typeface="Microsoft YaHei" charset="-122"/>
              </a:rPr>
              <a:t>；</a:t>
            </a:r>
            <a:endParaRPr kumimoji="1" lang="en-US" altLang="zh-CN" sz="1200" dirty="0" smtClean="0">
              <a:latin typeface="Microsoft YaHei" charset="-122"/>
              <a:ea typeface="Microsoft YaHei" charset="-122"/>
              <a:cs typeface="Microsoft YaHei" charset="-122"/>
            </a:endParaRPr>
          </a:p>
          <a:p>
            <a:pPr>
              <a:lnSpc>
                <a:spcPct val="150000"/>
              </a:lnSpc>
            </a:pPr>
            <a:r>
              <a:rPr kumimoji="1" lang="zh-CN" altLang="en-US" sz="1200" dirty="0" smtClean="0">
                <a:latin typeface="Microsoft YaHei" charset="-122"/>
                <a:ea typeface="Microsoft YaHei" charset="-122"/>
                <a:cs typeface="Microsoft YaHei" charset="-122"/>
              </a:rPr>
              <a:t>当一家企业</a:t>
            </a:r>
            <a:r>
              <a:rPr kumimoji="1" lang="zh-CN" altLang="en-US" sz="1200" dirty="0" smtClean="0">
                <a:solidFill>
                  <a:srgbClr val="C00000"/>
                </a:solidFill>
                <a:latin typeface="Microsoft YaHei" charset="-122"/>
                <a:ea typeface="Microsoft YaHei" charset="-122"/>
                <a:cs typeface="Microsoft YaHei" charset="-122"/>
              </a:rPr>
              <a:t>提高产品价格</a:t>
            </a:r>
            <a:r>
              <a:rPr kumimoji="1" lang="zh-CN" altLang="en-US" sz="1200" dirty="0" smtClean="0">
                <a:latin typeface="Microsoft YaHei" charset="-122"/>
                <a:ea typeface="Microsoft YaHei" charset="-122"/>
                <a:cs typeface="Microsoft YaHei" charset="-122"/>
              </a:rPr>
              <a:t>时，竞争对手一般不会跟随提价，这样竞争对手就会有更强的价格优势，从而可以抢占提价企业的市场份额，造成提价企业的</a:t>
            </a:r>
            <a:r>
              <a:rPr kumimoji="1" lang="zh-CN" altLang="en-US" sz="1200" dirty="0" smtClean="0">
                <a:solidFill>
                  <a:srgbClr val="C00000"/>
                </a:solidFill>
                <a:latin typeface="Microsoft YaHei" charset="-122"/>
                <a:ea typeface="Microsoft YaHei" charset="-122"/>
                <a:cs typeface="Microsoft YaHei" charset="-122"/>
              </a:rPr>
              <a:t>销售量大幅度减少</a:t>
            </a:r>
            <a:r>
              <a:rPr kumimoji="1" lang="zh-CN" altLang="en-US" sz="1200" dirty="0" smtClean="0">
                <a:latin typeface="Microsoft YaHei" charset="-122"/>
                <a:ea typeface="Microsoft YaHei" charset="-122"/>
                <a:cs typeface="Microsoft YaHei" charset="-122"/>
              </a:rPr>
              <a: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283534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xue</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1726096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xue</a:t>
            </a:r>
            <a:endParaRPr lang="en-US" altLang="zh-CN" dirty="0" smtClean="0"/>
          </a:p>
          <a:p>
            <a:r>
              <a:rPr lang="zh-CN" altLang="en-US" dirty="0" smtClean="0"/>
              <a:t>寡头垄断企业</a:t>
            </a:r>
            <a:r>
              <a:rPr lang="en-US" altLang="zh-CN" dirty="0" smtClean="0"/>
              <a:t>A</a:t>
            </a:r>
            <a:r>
              <a:rPr lang="zh-CN" altLang="en-US" dirty="0" smtClean="0"/>
              <a:t>现在的需求曲线是</a:t>
            </a:r>
            <a:r>
              <a:rPr lang="en-US" altLang="zh-CN" dirty="0" smtClean="0"/>
              <a:t>D1D1</a:t>
            </a:r>
            <a:r>
              <a:rPr lang="zh-CN" altLang="en-US" dirty="0" smtClean="0"/>
              <a:t>*</a:t>
            </a:r>
            <a:endParaRPr lang="en-US" altLang="zh-CN" dirty="0" smtClean="0"/>
          </a:p>
          <a:p>
            <a:r>
              <a:rPr lang="zh-CN" altLang="en-US" dirty="0" smtClean="0"/>
              <a:t>如果现在</a:t>
            </a:r>
            <a:r>
              <a:rPr lang="en-US" altLang="zh-CN" dirty="0" smtClean="0"/>
              <a:t>A</a:t>
            </a:r>
            <a:r>
              <a:rPr lang="zh-CN" altLang="en-US" dirty="0" smtClean="0"/>
              <a:t>企业降低产品的价格，</a:t>
            </a:r>
            <a:r>
              <a:rPr lang="en-US" altLang="zh-CN" dirty="0" smtClean="0"/>
              <a:t>A</a:t>
            </a:r>
            <a:r>
              <a:rPr lang="zh-CN" altLang="en-US" dirty="0" smtClean="0"/>
              <a:t>企业的需求量会不会沿着</a:t>
            </a:r>
            <a:r>
              <a:rPr lang="en-US" altLang="zh-CN" dirty="0" smtClean="0"/>
              <a:t>D1D1</a:t>
            </a:r>
            <a:r>
              <a:rPr lang="zh-CN" altLang="en-US" dirty="0" smtClean="0"/>
              <a:t>*变化呢？</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2755529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不会，因为</a:t>
            </a:r>
            <a:r>
              <a:rPr lang="en-US" altLang="zh-CN" dirty="0" smtClean="0"/>
              <a:t>A</a:t>
            </a:r>
            <a:r>
              <a:rPr lang="zh-CN" altLang="en-US" dirty="0" smtClean="0"/>
              <a:t>企业降低价格，别的寡头垄断企业也会降低讲个。所以导致</a:t>
            </a:r>
            <a:r>
              <a:rPr lang="en-US" altLang="zh-CN" dirty="0" smtClean="0"/>
              <a:t>A</a:t>
            </a:r>
            <a:r>
              <a:rPr lang="zh-CN" altLang="en-US" dirty="0" smtClean="0"/>
              <a:t>企业的需求不沿着</a:t>
            </a:r>
            <a:r>
              <a:rPr lang="en-US" altLang="zh-CN" dirty="0" smtClean="0"/>
              <a:t>D1D1</a:t>
            </a:r>
            <a:r>
              <a:rPr lang="zh-CN" altLang="en-US" dirty="0" smtClean="0"/>
              <a:t>*变动。</a:t>
            </a:r>
            <a:endParaRPr lang="en-US" altLang="zh-CN" dirty="0" smtClean="0"/>
          </a:p>
          <a:p>
            <a:r>
              <a:rPr lang="zh-CN" altLang="en-US" dirty="0" smtClean="0"/>
              <a:t>而是会在沿着</a:t>
            </a:r>
            <a:r>
              <a:rPr lang="en-US" altLang="zh-CN" dirty="0" smtClean="0"/>
              <a:t>D2D2</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1438618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6</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6484203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不会，因为</a:t>
            </a:r>
            <a:r>
              <a:rPr lang="en-US" altLang="zh-CN" dirty="0" smtClean="0"/>
              <a:t>A</a:t>
            </a:r>
            <a:r>
              <a:rPr lang="zh-CN" altLang="en-US" dirty="0" smtClean="0"/>
              <a:t>企业降低价格，别的寡头垄断企业也会降低讲个。所以导致</a:t>
            </a:r>
            <a:r>
              <a:rPr lang="en-US" altLang="zh-CN" dirty="0" smtClean="0"/>
              <a:t>A</a:t>
            </a:r>
            <a:r>
              <a:rPr lang="zh-CN" altLang="en-US" dirty="0" smtClean="0"/>
              <a:t>企业的需求不沿着</a:t>
            </a:r>
            <a:r>
              <a:rPr lang="en-US" altLang="zh-CN" dirty="0" smtClean="0"/>
              <a:t>D1D1</a:t>
            </a:r>
            <a:r>
              <a:rPr lang="zh-CN" altLang="en-US" dirty="0" smtClean="0"/>
              <a:t>*变动。</a:t>
            </a:r>
            <a:endParaRPr lang="en-US" altLang="zh-CN" dirty="0" smtClean="0"/>
          </a:p>
          <a:p>
            <a:r>
              <a:rPr lang="zh-CN" altLang="en-US" dirty="0" smtClean="0"/>
              <a:t>而是会在沿着</a:t>
            </a:r>
            <a:r>
              <a:rPr lang="en-US" altLang="zh-CN" dirty="0" smtClean="0"/>
              <a:t>D2D2</a:t>
            </a:r>
            <a:r>
              <a:rPr lang="zh-CN" altLang="en-US" dirty="0" smtClean="0"/>
              <a:t>*</a:t>
            </a:r>
            <a:endParaRPr lang="en-US" altLang="zh-CN" dirty="0" smtClean="0"/>
          </a:p>
          <a:p>
            <a:r>
              <a:rPr lang="zh-CN" altLang="en-US" dirty="0" smtClean="0"/>
              <a:t>所以变成了弯折的需求曲线。</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18794894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不会，因为</a:t>
            </a:r>
            <a:r>
              <a:rPr lang="en-US" altLang="zh-CN" dirty="0" smtClean="0"/>
              <a:t>A</a:t>
            </a:r>
            <a:r>
              <a:rPr lang="zh-CN" altLang="en-US" dirty="0" smtClean="0"/>
              <a:t>企业降低价格，别的寡头垄断企业也会降低讲个。所以导致</a:t>
            </a:r>
            <a:r>
              <a:rPr lang="en-US" altLang="zh-CN" dirty="0" smtClean="0"/>
              <a:t>A</a:t>
            </a:r>
            <a:r>
              <a:rPr lang="zh-CN" altLang="en-US" dirty="0" smtClean="0"/>
              <a:t>企业的需求不沿着</a:t>
            </a:r>
            <a:r>
              <a:rPr lang="en-US" altLang="zh-CN" dirty="0" smtClean="0"/>
              <a:t>D1D1</a:t>
            </a:r>
            <a:r>
              <a:rPr lang="zh-CN" altLang="en-US" dirty="0" smtClean="0"/>
              <a:t>*变动。</a:t>
            </a:r>
            <a:endParaRPr lang="en-US" altLang="zh-CN" dirty="0" smtClean="0"/>
          </a:p>
          <a:p>
            <a:r>
              <a:rPr lang="zh-CN" altLang="en-US" dirty="0" smtClean="0"/>
              <a:t>而是会在沿着</a:t>
            </a:r>
            <a:r>
              <a:rPr lang="en-US" altLang="zh-CN" dirty="0" smtClean="0"/>
              <a:t>D2D2</a:t>
            </a:r>
            <a:r>
              <a:rPr lang="zh-CN" altLang="en-US" dirty="0" smtClean="0"/>
              <a:t>*</a:t>
            </a:r>
            <a:endParaRPr lang="en-US" altLang="zh-CN" dirty="0" smtClean="0"/>
          </a:p>
          <a:p>
            <a:r>
              <a:rPr lang="zh-CN" altLang="en-US" dirty="0" smtClean="0"/>
              <a:t>所以变成了弯折的需求曲线。</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18118153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不会，因为</a:t>
            </a:r>
            <a:r>
              <a:rPr lang="en-US" altLang="zh-CN" dirty="0" smtClean="0"/>
              <a:t>A</a:t>
            </a:r>
            <a:r>
              <a:rPr lang="zh-CN" altLang="en-US" dirty="0" smtClean="0"/>
              <a:t>企业降低价格，别的寡头垄断企业也会降低讲个。所以导致</a:t>
            </a:r>
            <a:r>
              <a:rPr lang="en-US" altLang="zh-CN" dirty="0" smtClean="0"/>
              <a:t>A</a:t>
            </a:r>
            <a:r>
              <a:rPr lang="zh-CN" altLang="en-US" dirty="0" smtClean="0"/>
              <a:t>企业的需求不沿着</a:t>
            </a:r>
            <a:r>
              <a:rPr lang="en-US" altLang="zh-CN" dirty="0" smtClean="0"/>
              <a:t>D1D1</a:t>
            </a:r>
            <a:r>
              <a:rPr lang="zh-CN" altLang="en-US" dirty="0" smtClean="0"/>
              <a:t>*变动。</a:t>
            </a:r>
            <a:endParaRPr lang="en-US" altLang="zh-CN" dirty="0" smtClean="0"/>
          </a:p>
          <a:p>
            <a:r>
              <a:rPr lang="zh-CN" altLang="en-US" dirty="0" smtClean="0"/>
              <a:t>而是会在沿着</a:t>
            </a:r>
            <a:r>
              <a:rPr lang="en-US" altLang="zh-CN" dirty="0" smtClean="0"/>
              <a:t>D2D2</a:t>
            </a:r>
            <a:r>
              <a:rPr lang="zh-CN" altLang="en-US" dirty="0" smtClean="0"/>
              <a:t>*</a:t>
            </a:r>
            <a:endParaRPr lang="en-US" altLang="zh-CN" dirty="0" smtClean="0"/>
          </a:p>
          <a:p>
            <a:r>
              <a:rPr lang="zh-CN" altLang="en-US" dirty="0" smtClean="0"/>
              <a:t>所以变成了弯折的需求曲线。</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2620907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不会，因为</a:t>
            </a:r>
            <a:r>
              <a:rPr lang="en-US" altLang="zh-CN" dirty="0" smtClean="0"/>
              <a:t>A</a:t>
            </a:r>
            <a:r>
              <a:rPr lang="zh-CN" altLang="en-US" dirty="0" smtClean="0"/>
              <a:t>企业降低价格，别的寡头垄断企业也会降低讲个。所以导致</a:t>
            </a:r>
            <a:r>
              <a:rPr lang="en-US" altLang="zh-CN" dirty="0" smtClean="0"/>
              <a:t>A</a:t>
            </a:r>
            <a:r>
              <a:rPr lang="zh-CN" altLang="en-US" dirty="0" smtClean="0"/>
              <a:t>企业的需求不沿着</a:t>
            </a:r>
            <a:r>
              <a:rPr lang="en-US" altLang="zh-CN" dirty="0" smtClean="0"/>
              <a:t>D1D1</a:t>
            </a:r>
            <a:r>
              <a:rPr lang="zh-CN" altLang="en-US" dirty="0" smtClean="0"/>
              <a:t>*变动。</a:t>
            </a:r>
            <a:endParaRPr lang="en-US" altLang="zh-CN" dirty="0" smtClean="0"/>
          </a:p>
          <a:p>
            <a:r>
              <a:rPr lang="zh-CN" altLang="en-US" dirty="0" smtClean="0"/>
              <a:t>而是会在沿着</a:t>
            </a:r>
            <a:r>
              <a:rPr lang="en-US" altLang="zh-CN" dirty="0" smtClean="0"/>
              <a:t>D2D2</a:t>
            </a:r>
            <a:r>
              <a:rPr lang="zh-CN" altLang="en-US" dirty="0" smtClean="0"/>
              <a:t>*</a:t>
            </a:r>
            <a:endParaRPr lang="en-US" altLang="zh-CN" dirty="0" smtClean="0"/>
          </a:p>
          <a:p>
            <a:r>
              <a:rPr lang="zh-CN" altLang="en-US" dirty="0" smtClean="0"/>
              <a:t>所以变成了弯折的需求曲线。</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13249636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不会，因为</a:t>
            </a:r>
            <a:r>
              <a:rPr lang="en-US" altLang="zh-CN" dirty="0" smtClean="0"/>
              <a:t>A</a:t>
            </a:r>
            <a:r>
              <a:rPr lang="zh-CN" altLang="en-US" dirty="0" smtClean="0"/>
              <a:t>企业降低价格，别的寡头垄断企业也会降低讲个。所以导致</a:t>
            </a:r>
            <a:r>
              <a:rPr lang="en-US" altLang="zh-CN" dirty="0" smtClean="0"/>
              <a:t>A</a:t>
            </a:r>
            <a:r>
              <a:rPr lang="zh-CN" altLang="en-US" dirty="0" smtClean="0"/>
              <a:t>企业的需求不沿着</a:t>
            </a:r>
            <a:r>
              <a:rPr lang="en-US" altLang="zh-CN" dirty="0" smtClean="0"/>
              <a:t>D1D1</a:t>
            </a:r>
            <a:r>
              <a:rPr lang="zh-CN" altLang="en-US" dirty="0" smtClean="0"/>
              <a:t>*变动。</a:t>
            </a:r>
            <a:endParaRPr lang="en-US" altLang="zh-CN" dirty="0" smtClean="0"/>
          </a:p>
          <a:p>
            <a:r>
              <a:rPr lang="zh-CN" altLang="en-US" dirty="0" smtClean="0"/>
              <a:t>而是会在沿着</a:t>
            </a:r>
            <a:r>
              <a:rPr lang="en-US" altLang="zh-CN" dirty="0" smtClean="0"/>
              <a:t>D2D2</a:t>
            </a:r>
            <a:r>
              <a:rPr lang="zh-CN" altLang="en-US" dirty="0" smtClean="0"/>
              <a:t>*</a:t>
            </a:r>
            <a:endParaRPr lang="en-US" altLang="zh-CN" dirty="0" smtClean="0"/>
          </a:p>
          <a:p>
            <a:r>
              <a:rPr lang="zh-CN" altLang="en-US" dirty="0" smtClean="0"/>
              <a:t>所以变成了弯折的需求曲线。</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8274139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21437246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57</a:t>
            </a:fld>
            <a:endParaRPr lang="zh-CN" altLang="en-US"/>
          </a:p>
        </p:txBody>
      </p:sp>
    </p:spTree>
    <p:extLst>
      <p:ext uri="{BB962C8B-B14F-4D97-AF65-F5344CB8AC3E}">
        <p14:creationId xmlns:p14="http://schemas.microsoft.com/office/powerpoint/2010/main" val="3305211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7692776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59</a:t>
            </a:fld>
            <a:endParaRPr lang="zh-CN" altLang="en-US"/>
          </a:p>
        </p:txBody>
      </p:sp>
    </p:spTree>
    <p:extLst>
      <p:ext uri="{BB962C8B-B14F-4D97-AF65-F5344CB8AC3E}">
        <p14:creationId xmlns:p14="http://schemas.microsoft.com/office/powerpoint/2010/main" val="9222643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60</a:t>
            </a:fld>
            <a:endParaRPr lang="zh-CN" altLang="en-US"/>
          </a:p>
        </p:txBody>
      </p:sp>
    </p:spTree>
    <p:extLst>
      <p:ext uri="{BB962C8B-B14F-4D97-AF65-F5344CB8AC3E}">
        <p14:creationId xmlns:p14="http://schemas.microsoft.com/office/powerpoint/2010/main" val="1526006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我国的石油行业</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18791955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smtClean="0"/>
              <a:t>弯折的需求曲线意味着寡头企业并不能进行真正独立的价格和产量的决策，每一个寡头企业在进行价格和产量决策时，都必须考虑竞争对手的反应。</a:t>
            </a:r>
            <a:endParaRPr lang="en-US" altLang="zh-CN" dirty="0" smtClean="0"/>
          </a:p>
          <a:p>
            <a:pPr eaLnBrk="1" hangingPunct="1">
              <a:spcBef>
                <a:spcPct val="0"/>
              </a:spcBef>
            </a:pPr>
            <a:r>
              <a:rPr lang="zh-CN" altLang="en-US" dirty="0" smtClean="0"/>
              <a:t>那么对手到底如何反应，一般利用博弈论进行分析。</a:t>
            </a:r>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61</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6624454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非常典型的案例，就是囚徒困境。</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62</a:t>
            </a:fld>
            <a:endParaRPr lang="zh-CN" altLang="en-US"/>
          </a:p>
        </p:txBody>
      </p:sp>
    </p:spTree>
    <p:extLst>
      <p:ext uri="{BB962C8B-B14F-4D97-AF65-F5344CB8AC3E}">
        <p14:creationId xmlns:p14="http://schemas.microsoft.com/office/powerpoint/2010/main" val="5576096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63</a:t>
            </a:fld>
            <a:endParaRPr lang="zh-CN" altLang="en-US"/>
          </a:p>
        </p:txBody>
      </p:sp>
    </p:spTree>
    <p:extLst>
      <p:ext uri="{BB962C8B-B14F-4D97-AF65-F5344CB8AC3E}">
        <p14:creationId xmlns:p14="http://schemas.microsoft.com/office/powerpoint/2010/main" val="6525277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64</a:t>
            </a:fld>
            <a:endParaRPr lang="zh-CN" altLang="en-US"/>
          </a:p>
        </p:txBody>
      </p:sp>
    </p:spTree>
    <p:extLst>
      <p:ext uri="{BB962C8B-B14F-4D97-AF65-F5344CB8AC3E}">
        <p14:creationId xmlns:p14="http://schemas.microsoft.com/office/powerpoint/2010/main" val="1900231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65</a:t>
            </a:fld>
            <a:endParaRPr lang="zh-CN" altLang="en-US"/>
          </a:p>
        </p:txBody>
      </p:sp>
    </p:spTree>
    <p:extLst>
      <p:ext uri="{BB962C8B-B14F-4D97-AF65-F5344CB8AC3E}">
        <p14:creationId xmlns:p14="http://schemas.microsoft.com/office/powerpoint/2010/main" val="14692880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66</a:t>
            </a:fld>
            <a:endParaRPr lang="zh-CN" altLang="en-US"/>
          </a:p>
        </p:txBody>
      </p:sp>
    </p:spTree>
    <p:extLst>
      <p:ext uri="{BB962C8B-B14F-4D97-AF65-F5344CB8AC3E}">
        <p14:creationId xmlns:p14="http://schemas.microsoft.com/office/powerpoint/2010/main" val="10514636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67</a:t>
            </a:fld>
            <a:endParaRPr lang="zh-CN" altLang="en-US"/>
          </a:p>
        </p:txBody>
      </p:sp>
    </p:spTree>
    <p:extLst>
      <p:ext uri="{BB962C8B-B14F-4D97-AF65-F5344CB8AC3E}">
        <p14:creationId xmlns:p14="http://schemas.microsoft.com/office/powerpoint/2010/main" val="20022107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68</a:t>
            </a:fld>
            <a:endParaRPr lang="zh-CN" altLang="en-US"/>
          </a:p>
        </p:txBody>
      </p:sp>
    </p:spTree>
    <p:extLst>
      <p:ext uri="{BB962C8B-B14F-4D97-AF65-F5344CB8AC3E}">
        <p14:creationId xmlns:p14="http://schemas.microsoft.com/office/powerpoint/2010/main" val="12757262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69</a:t>
            </a:fld>
            <a:endParaRPr lang="zh-CN" altLang="en-US"/>
          </a:p>
        </p:txBody>
      </p:sp>
    </p:spTree>
    <p:extLst>
      <p:ext uri="{BB962C8B-B14F-4D97-AF65-F5344CB8AC3E}">
        <p14:creationId xmlns:p14="http://schemas.microsoft.com/office/powerpoint/2010/main" val="344058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70</a:t>
            </a:fld>
            <a:endParaRPr lang="zh-CN" altLang="en-US"/>
          </a:p>
        </p:txBody>
      </p:sp>
    </p:spTree>
    <p:extLst>
      <p:ext uri="{BB962C8B-B14F-4D97-AF65-F5344CB8AC3E}">
        <p14:creationId xmlns:p14="http://schemas.microsoft.com/office/powerpoint/2010/main" val="1515107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比如汽车行业，</a:t>
            </a:r>
            <a:r>
              <a:rPr lang="en-US" altLang="zh-CN" dirty="0" smtClean="0"/>
              <a:t>14</a:t>
            </a:r>
            <a:r>
              <a:rPr lang="zh-CN" altLang="en-US" dirty="0" smtClean="0"/>
              <a:t>家公司控制</a:t>
            </a:r>
            <a:r>
              <a:rPr lang="en-US" altLang="zh-CN" dirty="0" smtClean="0"/>
              <a:t>62</a:t>
            </a:r>
            <a:r>
              <a:rPr lang="zh-CN" altLang="en-US" dirty="0" smtClean="0"/>
              <a:t>个品牌。例如大家熟悉的大众，斯柯达，宾利，奥迪（兰博基尼）保时捷都是大众集团的品牌。</a:t>
            </a:r>
            <a:endParaRPr lang="en-US" altLang="zh-CN" dirty="0" smtClean="0"/>
          </a:p>
          <a:p>
            <a:r>
              <a:rPr lang="zh-CN" altLang="en-US" dirty="0" smtClean="0"/>
              <a:t>美国的汽车工业：主要就是福特、通用、克莱斯勒三大企业控制。</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6382982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71</a:t>
            </a:fld>
            <a:endParaRPr lang="zh-CN" altLang="en-US"/>
          </a:p>
        </p:txBody>
      </p:sp>
    </p:spTree>
    <p:extLst>
      <p:ext uri="{BB962C8B-B14F-4D97-AF65-F5344CB8AC3E}">
        <p14:creationId xmlns:p14="http://schemas.microsoft.com/office/powerpoint/2010/main" val="5490503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72</a:t>
            </a:fld>
            <a:endParaRPr lang="zh-CN" altLang="en-US"/>
          </a:p>
        </p:txBody>
      </p:sp>
    </p:spTree>
    <p:extLst>
      <p:ext uri="{BB962C8B-B14F-4D97-AF65-F5344CB8AC3E}">
        <p14:creationId xmlns:p14="http://schemas.microsoft.com/office/powerpoint/2010/main" val="5853374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73</a:t>
            </a:fld>
            <a:endParaRPr lang="zh-CN" altLang="en-US"/>
          </a:p>
        </p:txBody>
      </p:sp>
    </p:spTree>
    <p:extLst>
      <p:ext uri="{BB962C8B-B14F-4D97-AF65-F5344CB8AC3E}">
        <p14:creationId xmlns:p14="http://schemas.microsoft.com/office/powerpoint/2010/main" val="19499500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74</a:t>
            </a:fld>
            <a:endParaRPr lang="zh-CN" altLang="en-US"/>
          </a:p>
        </p:txBody>
      </p:sp>
    </p:spTree>
    <p:extLst>
      <p:ext uri="{BB962C8B-B14F-4D97-AF65-F5344CB8AC3E}">
        <p14:creationId xmlns:p14="http://schemas.microsoft.com/office/powerpoint/2010/main" val="10451016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由于两人关在不同的房间，因此他们无法进行沟通协商，所以在做决策时每个人考虑的是自身的利益最大化。</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张三会做出这样的推理：我无法知道李四会怎样做，只能对他的选择进行推测。如果他选择沉默，我最好的战略选择就是坦白，这样我就可以自由了，而他则会监禁</a:t>
            </a:r>
            <a:r>
              <a:rPr lang="en-US" altLang="zh-CN" sz="1200" kern="12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年；如果他选择坦白，我的战略选择还是坦白为好，这样要监禁</a:t>
            </a:r>
            <a:r>
              <a:rPr lang="en-US" altLang="zh-CN" sz="1200" kern="1200" dirty="0" smtClean="0">
                <a:solidFill>
                  <a:schemeClr val="tx1"/>
                </a:solidFill>
                <a:effectLst/>
                <a:latin typeface="+mn-lt"/>
                <a:ea typeface="+mn-ea"/>
                <a:cs typeface="+mn-cs"/>
              </a:rPr>
              <a:t>8</a:t>
            </a:r>
            <a:r>
              <a:rPr lang="zh-CN" altLang="zh-CN" sz="1200" kern="1200" dirty="0" smtClean="0">
                <a:solidFill>
                  <a:schemeClr val="tx1"/>
                </a:solidFill>
                <a:effectLst/>
                <a:latin typeface="+mn-lt"/>
                <a:ea typeface="+mn-ea"/>
                <a:cs typeface="+mn-cs"/>
              </a:rPr>
              <a:t>年，而如果选择沉默我就要监禁</a:t>
            </a:r>
            <a:r>
              <a:rPr lang="en-US" altLang="zh-CN" sz="1200" kern="12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年。因此，无论李四的战略选择是什么；我的最佳选择都是坦白。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75</a:t>
            </a:fld>
            <a:endParaRPr lang="zh-CN" altLang="en-US"/>
          </a:p>
        </p:txBody>
      </p:sp>
    </p:spTree>
    <p:extLst>
      <p:ext uri="{BB962C8B-B14F-4D97-AF65-F5344CB8AC3E}">
        <p14:creationId xmlns:p14="http://schemas.microsoft.com/office/powerpoint/2010/main" val="8483619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由于两人关在不同的房间，因此他们无法进行沟通协商，所以在做决策时每个人考虑的是自身的利益最大化。</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张三会做出这样的推理：我无法知道李四会怎样做，只能对他的选择进行推测。如果他选择沉默，我最好的战略选择就是坦白，这样我就可以自由了，而他则会监禁</a:t>
            </a:r>
            <a:r>
              <a:rPr lang="en-US" altLang="zh-CN" sz="1200" kern="12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年；如果他选择坦白，我的战略选择还是坦白为好，这样要监禁</a:t>
            </a:r>
            <a:r>
              <a:rPr lang="en-US" altLang="zh-CN" sz="1200" kern="1200" dirty="0" smtClean="0">
                <a:solidFill>
                  <a:schemeClr val="tx1"/>
                </a:solidFill>
                <a:effectLst/>
                <a:latin typeface="+mn-lt"/>
                <a:ea typeface="+mn-ea"/>
                <a:cs typeface="+mn-cs"/>
              </a:rPr>
              <a:t>8</a:t>
            </a:r>
            <a:r>
              <a:rPr lang="zh-CN" altLang="zh-CN" sz="1200" kern="1200" dirty="0" smtClean="0">
                <a:solidFill>
                  <a:schemeClr val="tx1"/>
                </a:solidFill>
                <a:effectLst/>
                <a:latin typeface="+mn-lt"/>
                <a:ea typeface="+mn-ea"/>
                <a:cs typeface="+mn-cs"/>
              </a:rPr>
              <a:t>年，而如果选择沉默我就要监禁</a:t>
            </a:r>
            <a:r>
              <a:rPr lang="en-US" altLang="zh-CN" sz="1200" kern="12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年。因此，无论李四的战略选择是什么；我的最佳选择都是坦白。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76</a:t>
            </a:fld>
            <a:endParaRPr lang="zh-CN" altLang="en-US"/>
          </a:p>
        </p:txBody>
      </p:sp>
    </p:spTree>
    <p:extLst>
      <p:ext uri="{BB962C8B-B14F-4D97-AF65-F5344CB8AC3E}">
        <p14:creationId xmlns:p14="http://schemas.microsoft.com/office/powerpoint/2010/main" val="8941145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策略：博弈参与者所采取的行动方案</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77</a:t>
            </a:fld>
            <a:endParaRPr lang="zh-CN" altLang="en-US"/>
          </a:p>
        </p:txBody>
      </p:sp>
    </p:spTree>
    <p:extLst>
      <p:ext uri="{BB962C8B-B14F-4D97-AF65-F5344CB8AC3E}">
        <p14:creationId xmlns:p14="http://schemas.microsoft.com/office/powerpoint/2010/main" val="6471830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收益：策略实行的结果</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78</a:t>
            </a:fld>
            <a:endParaRPr lang="zh-CN" altLang="en-US"/>
          </a:p>
        </p:txBody>
      </p:sp>
    </p:spTree>
    <p:extLst>
      <p:ext uri="{BB962C8B-B14F-4D97-AF65-F5344CB8AC3E}">
        <p14:creationId xmlns:p14="http://schemas.microsoft.com/office/powerpoint/2010/main" val="9614496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由于两人关在不同的房间，因此他们无法进行沟通协商，所以在做决策时每个人考虑的是自身的利益最大化。</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张三会做出这样的推理：我无法知道李四会怎样做，只能对他的选择进行推测。如果他选择沉默，我最好的战略选择就是坦白，这样我就可以自由了，而他则会监禁</a:t>
            </a:r>
            <a:r>
              <a:rPr lang="en-US" altLang="zh-CN" sz="1200" kern="12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年；如果他选择坦白，我的战略选择还是坦白为好，这样要监禁</a:t>
            </a:r>
            <a:r>
              <a:rPr lang="en-US" altLang="zh-CN" sz="1200" kern="1200" dirty="0" smtClean="0">
                <a:solidFill>
                  <a:schemeClr val="tx1"/>
                </a:solidFill>
                <a:effectLst/>
                <a:latin typeface="+mn-lt"/>
                <a:ea typeface="+mn-ea"/>
                <a:cs typeface="+mn-cs"/>
              </a:rPr>
              <a:t>8</a:t>
            </a:r>
            <a:r>
              <a:rPr lang="zh-CN" altLang="zh-CN" sz="1200" kern="1200" dirty="0" smtClean="0">
                <a:solidFill>
                  <a:schemeClr val="tx1"/>
                </a:solidFill>
                <a:effectLst/>
                <a:latin typeface="+mn-lt"/>
                <a:ea typeface="+mn-ea"/>
                <a:cs typeface="+mn-cs"/>
              </a:rPr>
              <a:t>年，而如果选择沉默我就要监禁</a:t>
            </a:r>
            <a:r>
              <a:rPr lang="en-US" altLang="zh-CN" sz="1200" kern="12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年。因此，无论李四的战略选择是什么；我的最佳选择都是坦白。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79</a:t>
            </a:fld>
            <a:endParaRPr lang="zh-CN" altLang="en-US"/>
          </a:p>
        </p:txBody>
      </p:sp>
    </p:spTree>
    <p:extLst>
      <p:ext uri="{BB962C8B-B14F-4D97-AF65-F5344CB8AC3E}">
        <p14:creationId xmlns:p14="http://schemas.microsoft.com/office/powerpoint/2010/main" val="7609260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由于两人关在不同的房间，因此他们无法进行沟通协商，所以在做决策时每个人考虑的是自身的利益最大化。</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张三会做出这样的推理：我无法知道李四会怎样做，只能对他的选择进行推测。如果他选择沉默，我最好的战略选择就是坦白，这样我就可以自由了，而他则会监禁</a:t>
            </a:r>
            <a:r>
              <a:rPr lang="en-US" altLang="zh-CN" sz="1200" kern="12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年；如果他选择坦白，我的战略选择还是坦白为好，这样要监禁</a:t>
            </a:r>
            <a:r>
              <a:rPr lang="en-US" altLang="zh-CN" sz="1200" kern="1200" dirty="0" smtClean="0">
                <a:solidFill>
                  <a:schemeClr val="tx1"/>
                </a:solidFill>
                <a:effectLst/>
                <a:latin typeface="+mn-lt"/>
                <a:ea typeface="+mn-ea"/>
                <a:cs typeface="+mn-cs"/>
              </a:rPr>
              <a:t>8</a:t>
            </a:r>
            <a:r>
              <a:rPr lang="zh-CN" altLang="zh-CN" sz="1200" kern="1200" dirty="0" smtClean="0">
                <a:solidFill>
                  <a:schemeClr val="tx1"/>
                </a:solidFill>
                <a:effectLst/>
                <a:latin typeface="+mn-lt"/>
                <a:ea typeface="+mn-ea"/>
                <a:cs typeface="+mn-cs"/>
              </a:rPr>
              <a:t>年，而如果选择沉默我就要监禁</a:t>
            </a:r>
            <a:r>
              <a:rPr lang="en-US" altLang="zh-CN" sz="1200" kern="12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年。因此，无论李四的战略选择是什么；我的最佳选择都是坦白。 </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80</a:t>
            </a:fld>
            <a:endParaRPr lang="zh-CN" altLang="en-US"/>
          </a:p>
        </p:txBody>
      </p:sp>
    </p:spTree>
    <p:extLst>
      <p:ext uri="{BB962C8B-B14F-4D97-AF65-F5344CB8AC3E}">
        <p14:creationId xmlns:p14="http://schemas.microsoft.com/office/powerpoint/2010/main" val="244311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比如汽车行业，</a:t>
            </a:r>
            <a:r>
              <a:rPr lang="en-US" altLang="zh-CN" dirty="0" smtClean="0"/>
              <a:t>14</a:t>
            </a:r>
            <a:r>
              <a:rPr lang="zh-CN" altLang="en-US" dirty="0" smtClean="0"/>
              <a:t>家公司控制</a:t>
            </a:r>
            <a:r>
              <a:rPr lang="en-US" altLang="zh-CN" dirty="0" smtClean="0"/>
              <a:t>62</a:t>
            </a:r>
            <a:r>
              <a:rPr lang="zh-CN" altLang="en-US" dirty="0" smtClean="0"/>
              <a:t>个品牌。例如大家熟悉的大众，斯柯达，宾利，奥迪（兰博基尼）保时捷都是大众集团的品牌。</a:t>
            </a:r>
            <a:endParaRPr lang="en-US" altLang="zh-CN" dirty="0" smtClean="0"/>
          </a:p>
          <a:p>
            <a:r>
              <a:rPr lang="zh-CN" altLang="en-US" dirty="0" smtClean="0"/>
              <a:t>美国的汽车工业：主要就是福特、通用、克莱斯勒三大企业控制。</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80988557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两人足够的信任，或者在被捕之前达成协议保持沉默。</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81</a:t>
            </a:fld>
            <a:endParaRPr lang="zh-CN" altLang="en-US"/>
          </a:p>
        </p:txBody>
      </p:sp>
    </p:spTree>
    <p:extLst>
      <p:ext uri="{BB962C8B-B14F-4D97-AF65-F5344CB8AC3E}">
        <p14:creationId xmlns:p14="http://schemas.microsoft.com/office/powerpoint/2010/main" val="19503299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82</a:t>
            </a:fld>
            <a:endParaRPr lang="zh-CN" altLang="en-US"/>
          </a:p>
        </p:txBody>
      </p:sp>
    </p:spTree>
    <p:extLst>
      <p:ext uri="{BB962C8B-B14F-4D97-AF65-F5344CB8AC3E}">
        <p14:creationId xmlns:p14="http://schemas.microsoft.com/office/powerpoint/2010/main" val="19316932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83</a:t>
            </a:fld>
            <a:endParaRPr lang="zh-CN" altLang="en-US"/>
          </a:p>
        </p:txBody>
      </p:sp>
    </p:spTree>
    <p:extLst>
      <p:ext uri="{BB962C8B-B14F-4D97-AF65-F5344CB8AC3E}">
        <p14:creationId xmlns:p14="http://schemas.microsoft.com/office/powerpoint/2010/main" val="18409470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84</a:t>
            </a:fld>
            <a:endParaRPr lang="zh-CN" altLang="en-US"/>
          </a:p>
        </p:txBody>
      </p:sp>
    </p:spTree>
    <p:extLst>
      <p:ext uri="{BB962C8B-B14F-4D97-AF65-F5344CB8AC3E}">
        <p14:creationId xmlns:p14="http://schemas.microsoft.com/office/powerpoint/2010/main" val="402732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85</a:t>
            </a:fld>
            <a:endParaRPr lang="zh-CN" altLang="en-US"/>
          </a:p>
        </p:txBody>
      </p:sp>
    </p:spTree>
    <p:extLst>
      <p:ext uri="{BB962C8B-B14F-4D97-AF65-F5344CB8AC3E}">
        <p14:creationId xmlns:p14="http://schemas.microsoft.com/office/powerpoint/2010/main" val="690426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86</a:t>
            </a:fld>
            <a:endParaRPr lang="zh-CN" altLang="en-US"/>
          </a:p>
        </p:txBody>
      </p:sp>
    </p:spTree>
    <p:extLst>
      <p:ext uri="{BB962C8B-B14F-4D97-AF65-F5344CB8AC3E}">
        <p14:creationId xmlns:p14="http://schemas.microsoft.com/office/powerpoint/2010/main" val="75438161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87</a:t>
            </a:fld>
            <a:endParaRPr lang="zh-CN" altLang="en-US"/>
          </a:p>
        </p:txBody>
      </p:sp>
    </p:spTree>
    <p:extLst>
      <p:ext uri="{BB962C8B-B14F-4D97-AF65-F5344CB8AC3E}">
        <p14:creationId xmlns:p14="http://schemas.microsoft.com/office/powerpoint/2010/main" val="21054079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88</a:t>
            </a:fld>
            <a:endParaRPr lang="zh-CN" altLang="en-US"/>
          </a:p>
        </p:txBody>
      </p:sp>
    </p:spTree>
    <p:extLst>
      <p:ext uri="{BB962C8B-B14F-4D97-AF65-F5344CB8AC3E}">
        <p14:creationId xmlns:p14="http://schemas.microsoft.com/office/powerpoint/2010/main" val="6698967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89</a:t>
            </a:fld>
            <a:endParaRPr lang="zh-CN" altLang="en-US"/>
          </a:p>
        </p:txBody>
      </p:sp>
    </p:spTree>
    <p:extLst>
      <p:ext uri="{BB962C8B-B14F-4D97-AF65-F5344CB8AC3E}">
        <p14:creationId xmlns:p14="http://schemas.microsoft.com/office/powerpoint/2010/main" val="13669744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smtClean="0"/>
              <a:t>那么我们在学习寡头垄断市场企业决策的时候主要有分两大类。</a:t>
            </a:r>
            <a:endParaRPr lang="en-US" altLang="zh-CN" dirty="0" smtClean="0"/>
          </a:p>
          <a:p>
            <a:pPr eaLnBrk="1" hangingPunct="1">
              <a:spcBef>
                <a:spcPct val="0"/>
              </a:spcBef>
            </a:pPr>
            <a:r>
              <a:rPr lang="zh-CN" altLang="en-US" dirty="0" smtClean="0"/>
              <a:t>独立行动寡头垄断有三类</a:t>
            </a:r>
            <a:endParaRPr lang="en-US" altLang="zh-CN" dirty="0" smtClean="0"/>
          </a:p>
          <a:p>
            <a:pPr eaLnBrk="1" hangingPunct="1">
              <a:spcBef>
                <a:spcPct val="0"/>
              </a:spcBef>
            </a:pPr>
            <a:r>
              <a:rPr lang="zh-CN" altLang="en-US" dirty="0" smtClean="0"/>
              <a:t>共谋寡头垄断介绍一种</a:t>
            </a:r>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90</a:t>
            </a:fld>
            <a:endParaRPr lang="en-US" altLang="zh-CN" smtClean="0">
              <a:solidFill>
                <a:prstClr val="black"/>
              </a:solidFill>
              <a:latin typeface="Calibri" panose="020F0502020204030204" charset="0"/>
            </a:endParaRPr>
          </a:p>
        </p:txBody>
      </p:sp>
    </p:spTree>
    <p:extLst>
      <p:ext uri="{BB962C8B-B14F-4D97-AF65-F5344CB8AC3E}">
        <p14:creationId xmlns:p14="http://schemas.microsoft.com/office/powerpoint/2010/main" val="143886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比如汽车行业，</a:t>
            </a:r>
            <a:r>
              <a:rPr lang="en-US" altLang="zh-CN" dirty="0" smtClean="0"/>
              <a:t>14</a:t>
            </a:r>
            <a:r>
              <a:rPr lang="zh-CN" altLang="en-US" dirty="0" smtClean="0"/>
              <a:t>家公司控制</a:t>
            </a:r>
            <a:r>
              <a:rPr lang="en-US" altLang="zh-CN" dirty="0" smtClean="0"/>
              <a:t>62</a:t>
            </a:r>
            <a:r>
              <a:rPr lang="zh-CN" altLang="en-US" dirty="0" smtClean="0"/>
              <a:t>个品牌。例如大家熟悉的大众，斯柯达，宾利，奥迪（兰博基尼）保时捷都是大众集团的品牌。</a:t>
            </a:r>
            <a:endParaRPr lang="en-US" altLang="zh-CN" dirty="0" smtClean="0"/>
          </a:p>
          <a:p>
            <a:r>
              <a:rPr lang="zh-CN" altLang="en-US" dirty="0" smtClean="0"/>
              <a:t>美国的汽车工业：主要就是福特、通用、克莱斯勒三大企业控制。</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4359656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91</a:t>
            </a:fld>
            <a:endParaRPr lang="zh-CN" altLang="en-US"/>
          </a:p>
        </p:txBody>
      </p:sp>
    </p:spTree>
    <p:extLst>
      <p:ext uri="{BB962C8B-B14F-4D97-AF65-F5344CB8AC3E}">
        <p14:creationId xmlns:p14="http://schemas.microsoft.com/office/powerpoint/2010/main" val="4361620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石油输出国组织</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92</a:t>
            </a:fld>
            <a:endParaRPr lang="zh-CN" altLang="en-US"/>
          </a:p>
        </p:txBody>
      </p:sp>
    </p:spTree>
    <p:extLst>
      <p:ext uri="{BB962C8B-B14F-4D97-AF65-F5344CB8AC3E}">
        <p14:creationId xmlns:p14="http://schemas.microsoft.com/office/powerpoint/2010/main" val="99372647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石油输出国组织</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93</a:t>
            </a:fld>
            <a:endParaRPr lang="zh-CN" altLang="en-US"/>
          </a:p>
        </p:txBody>
      </p:sp>
    </p:spTree>
    <p:extLst>
      <p:ext uri="{BB962C8B-B14F-4D97-AF65-F5344CB8AC3E}">
        <p14:creationId xmlns:p14="http://schemas.microsoft.com/office/powerpoint/2010/main" val="9691270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94</a:t>
            </a:fld>
            <a:endParaRPr lang="zh-CN" altLang="en-US"/>
          </a:p>
        </p:txBody>
      </p:sp>
    </p:spTree>
    <p:extLst>
      <p:ext uri="{BB962C8B-B14F-4D97-AF65-F5344CB8AC3E}">
        <p14:creationId xmlns:p14="http://schemas.microsoft.com/office/powerpoint/2010/main" val="100843133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1890</a:t>
            </a:r>
            <a:r>
              <a:rPr lang="zh-CN" altLang="en-US" dirty="0" smtClean="0"/>
              <a:t>年，美国的谢尔曼法宣城：任何旨在限制贸易或商业契约、联合或者合谋集团都是非法的。</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95</a:t>
            </a:fld>
            <a:endParaRPr lang="zh-CN" altLang="en-US"/>
          </a:p>
        </p:txBody>
      </p:sp>
    </p:spTree>
    <p:extLst>
      <p:ext uri="{BB962C8B-B14F-4D97-AF65-F5344CB8AC3E}">
        <p14:creationId xmlns:p14="http://schemas.microsoft.com/office/powerpoint/2010/main" val="18863187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卡特尔组织中的个别企业可能违反约定，降低价格。</a:t>
            </a:r>
            <a:endParaRPr lang="en-US" altLang="zh-CN" dirty="0" smtClean="0"/>
          </a:p>
          <a:p>
            <a:r>
              <a:rPr lang="zh-CN" altLang="en-US" dirty="0" smtClean="0"/>
              <a:t>如果组织不惩罚，别的企业也效仿。</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96</a:t>
            </a:fld>
            <a:endParaRPr lang="zh-CN" altLang="en-US"/>
          </a:p>
        </p:txBody>
      </p:sp>
    </p:spTree>
    <p:extLst>
      <p:ext uri="{BB962C8B-B14F-4D97-AF65-F5344CB8AC3E}">
        <p14:creationId xmlns:p14="http://schemas.microsoft.com/office/powerpoint/2010/main" val="8482690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寡头垄断组织毕竟不是完全垄断组织，别的企业抓住机会也可以进入行业。如果卡特尔不能组织新企业的进入，这个组织也会濒于崩溃。</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97</a:t>
            </a:fld>
            <a:endParaRPr lang="zh-CN" altLang="en-US"/>
          </a:p>
        </p:txBody>
      </p:sp>
    </p:spTree>
    <p:extLst>
      <p:ext uri="{BB962C8B-B14F-4D97-AF65-F5344CB8AC3E}">
        <p14:creationId xmlns:p14="http://schemas.microsoft.com/office/powerpoint/2010/main" val="14509792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98</a:t>
            </a:fld>
            <a:endParaRPr lang="zh-CN" altLang="en-US"/>
          </a:p>
        </p:txBody>
      </p:sp>
    </p:spTree>
    <p:extLst>
      <p:ext uri="{BB962C8B-B14F-4D97-AF65-F5344CB8AC3E}">
        <p14:creationId xmlns:p14="http://schemas.microsoft.com/office/powerpoint/2010/main" val="148396263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99</a:t>
            </a:fld>
            <a:endParaRPr lang="zh-CN" altLang="en-US"/>
          </a:p>
        </p:txBody>
      </p:sp>
    </p:spTree>
    <p:extLst>
      <p:ext uri="{BB962C8B-B14F-4D97-AF65-F5344CB8AC3E}">
        <p14:creationId xmlns:p14="http://schemas.microsoft.com/office/powerpoint/2010/main" val="132367776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100</a:t>
            </a:fld>
            <a:endParaRPr lang="zh-CN" altLang="en-US"/>
          </a:p>
        </p:txBody>
      </p:sp>
    </p:spTree>
    <p:extLst>
      <p:ext uri="{BB962C8B-B14F-4D97-AF65-F5344CB8AC3E}">
        <p14:creationId xmlns:p14="http://schemas.microsoft.com/office/powerpoint/2010/main" val="1641686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vert="horz" lIns="91440" tIns="45720" rIns="91440" bIns="4572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a:buNone/>
              <a:defRPr/>
            </a:pPr>
            <a:endParaRPr kumimoji="1"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t>单击此处编辑母版标题样式</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image" Target="../media/image1.png"/><Relationship Id="rId1" Type="http://schemas.openxmlformats.org/officeDocument/2006/relationships/tags" Target="../tags/tag1.xml"/><Relationship Id="rId2"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2.tiff"/><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74.xml"/><Relationship Id="rId4" Type="http://schemas.openxmlformats.org/officeDocument/2006/relationships/diagramLayout" Target="../diagrams/layout74.xml"/><Relationship Id="rId5" Type="http://schemas.openxmlformats.org/officeDocument/2006/relationships/diagramQuickStyle" Target="../diagrams/quickStyle74.xml"/><Relationship Id="rId6" Type="http://schemas.openxmlformats.org/officeDocument/2006/relationships/diagramColors" Target="../diagrams/colors74.xml"/><Relationship Id="rId7" Type="http://schemas.microsoft.com/office/2007/relationships/diagramDrawing" Target="../diagrams/drawing74.xml"/><Relationship Id="rId1" Type="http://schemas.openxmlformats.org/officeDocument/2006/relationships/slideLayout" Target="../slideLayouts/slideLayout7.xml"/><Relationship Id="rId2" Type="http://schemas.openxmlformats.org/officeDocument/2006/relationships/notesSlide" Target="../notesSlides/notesSlide99.xml"/></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75.xml"/><Relationship Id="rId4" Type="http://schemas.openxmlformats.org/officeDocument/2006/relationships/diagramLayout" Target="../diagrams/layout75.xml"/><Relationship Id="rId5" Type="http://schemas.openxmlformats.org/officeDocument/2006/relationships/diagramQuickStyle" Target="../diagrams/quickStyle75.xml"/><Relationship Id="rId6" Type="http://schemas.openxmlformats.org/officeDocument/2006/relationships/diagramColors" Target="../diagrams/colors75.xml"/><Relationship Id="rId7" Type="http://schemas.microsoft.com/office/2007/relationships/diagramDrawing" Target="../diagrams/drawing75.xml"/><Relationship Id="rId1" Type="http://schemas.openxmlformats.org/officeDocument/2006/relationships/slideLayout" Target="../slideLayouts/slideLayout7.xml"/><Relationship Id="rId2" Type="http://schemas.openxmlformats.org/officeDocument/2006/relationships/notesSlide" Target="../notesSlides/notesSlide100.xml"/></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76.xml"/><Relationship Id="rId4" Type="http://schemas.openxmlformats.org/officeDocument/2006/relationships/diagramLayout" Target="../diagrams/layout76.xml"/><Relationship Id="rId5" Type="http://schemas.openxmlformats.org/officeDocument/2006/relationships/diagramQuickStyle" Target="../diagrams/quickStyle76.xml"/><Relationship Id="rId6" Type="http://schemas.openxmlformats.org/officeDocument/2006/relationships/diagramColors" Target="../diagrams/colors76.xml"/><Relationship Id="rId7" Type="http://schemas.microsoft.com/office/2007/relationships/diagramDrawing" Target="../diagrams/drawing76.xml"/><Relationship Id="rId1" Type="http://schemas.openxmlformats.org/officeDocument/2006/relationships/slideLayout" Target="../slideLayouts/slideLayout7.xml"/><Relationship Id="rId2" Type="http://schemas.openxmlformats.org/officeDocument/2006/relationships/notesSlide" Target="../notesSlides/notesSlide10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image" Target="../media/image2.tiff"/><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2.tiff"/><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8" Type="http://schemas.openxmlformats.org/officeDocument/2006/relationships/image" Target="../media/image3.tiff"/><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4.xml"/><Relationship Id="rId4" Type="http://schemas.openxmlformats.org/officeDocument/2006/relationships/diagramLayout" Target="../diagrams/layout14.xml"/><Relationship Id="rId5" Type="http://schemas.openxmlformats.org/officeDocument/2006/relationships/diagramQuickStyle" Target="../diagrams/quickStyle14.xml"/><Relationship Id="rId6" Type="http://schemas.openxmlformats.org/officeDocument/2006/relationships/diagramColors" Target="../diagrams/colors14.xml"/><Relationship Id="rId7" Type="http://schemas.microsoft.com/office/2007/relationships/diagramDrawing" Target="../diagrams/drawing14.xml"/><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7.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5.xml"/><Relationship Id="rId4" Type="http://schemas.openxmlformats.org/officeDocument/2006/relationships/diagramLayout" Target="../diagrams/layout15.xml"/><Relationship Id="rId5" Type="http://schemas.openxmlformats.org/officeDocument/2006/relationships/diagramQuickStyle" Target="../diagrams/quickStyle15.xml"/><Relationship Id="rId6" Type="http://schemas.openxmlformats.org/officeDocument/2006/relationships/diagramColors" Target="../diagrams/colors15.xml"/><Relationship Id="rId7" Type="http://schemas.microsoft.com/office/2007/relationships/diagramDrawing" Target="../diagrams/drawing15.xml"/><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8" Type="http://schemas.openxmlformats.org/officeDocument/2006/relationships/image" Target="../media/image4.tiff"/><Relationship Id="rId9" Type="http://schemas.openxmlformats.org/officeDocument/2006/relationships/image" Target="../media/image5.tiff"/><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tags" Target="../tags/tag3.xml"/><Relationship Id="rId2"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7.xml"/><Relationship Id="rId4" Type="http://schemas.openxmlformats.org/officeDocument/2006/relationships/diagramLayout" Target="../diagrams/layout17.xml"/><Relationship Id="rId5" Type="http://schemas.openxmlformats.org/officeDocument/2006/relationships/diagramQuickStyle" Target="../diagrams/quickStyle17.xml"/><Relationship Id="rId6" Type="http://schemas.openxmlformats.org/officeDocument/2006/relationships/diagramColors" Target="../diagrams/colors17.xml"/><Relationship Id="rId7" Type="http://schemas.microsoft.com/office/2007/relationships/diagramDrawing" Target="../diagrams/drawing17.xml"/><Relationship Id="rId8" Type="http://schemas.openxmlformats.org/officeDocument/2006/relationships/image" Target="../media/image6.tiff"/><Relationship Id="rId9"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8.xml"/><Relationship Id="rId4" Type="http://schemas.openxmlformats.org/officeDocument/2006/relationships/diagramLayout" Target="../diagrams/layout18.xml"/><Relationship Id="rId5" Type="http://schemas.openxmlformats.org/officeDocument/2006/relationships/diagramQuickStyle" Target="../diagrams/quickStyle18.xml"/><Relationship Id="rId6" Type="http://schemas.openxmlformats.org/officeDocument/2006/relationships/diagramColors" Target="../diagrams/colors18.xml"/><Relationship Id="rId7" Type="http://schemas.microsoft.com/office/2007/relationships/diagramDrawing" Target="../diagrams/drawing18.xml"/><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9.xml"/><Relationship Id="rId4" Type="http://schemas.openxmlformats.org/officeDocument/2006/relationships/diagramLayout" Target="../diagrams/layout19.xml"/><Relationship Id="rId5" Type="http://schemas.openxmlformats.org/officeDocument/2006/relationships/diagramQuickStyle" Target="../diagrams/quickStyle19.xml"/><Relationship Id="rId6" Type="http://schemas.openxmlformats.org/officeDocument/2006/relationships/diagramColors" Target="../diagrams/colors19.xml"/><Relationship Id="rId7" Type="http://schemas.microsoft.com/office/2007/relationships/diagramDrawing" Target="../diagrams/drawing19.xml"/><Relationship Id="rId8"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0.xml"/><Relationship Id="rId4" Type="http://schemas.openxmlformats.org/officeDocument/2006/relationships/diagramLayout" Target="../diagrams/layout20.xml"/><Relationship Id="rId5" Type="http://schemas.openxmlformats.org/officeDocument/2006/relationships/diagramQuickStyle" Target="../diagrams/quickStyle20.xml"/><Relationship Id="rId6" Type="http://schemas.openxmlformats.org/officeDocument/2006/relationships/diagramColors" Target="../diagrams/colors20.xml"/><Relationship Id="rId7" Type="http://schemas.microsoft.com/office/2007/relationships/diagramDrawing" Target="../diagrams/drawing20.xml"/><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diagramData" Target="../diagrams/data21.xml"/><Relationship Id="rId5" Type="http://schemas.openxmlformats.org/officeDocument/2006/relationships/diagramLayout" Target="../diagrams/layout21.xml"/><Relationship Id="rId6" Type="http://schemas.openxmlformats.org/officeDocument/2006/relationships/diagramQuickStyle" Target="../diagrams/quickStyle21.xml"/><Relationship Id="rId7" Type="http://schemas.openxmlformats.org/officeDocument/2006/relationships/diagramColors" Target="../diagrams/colors21.xml"/><Relationship Id="rId8" Type="http://schemas.microsoft.com/office/2007/relationships/diagramDrawing" Target="../diagrams/drawing21.xml"/><Relationship Id="rId1" Type="http://schemas.openxmlformats.org/officeDocument/2006/relationships/tags" Target="../tags/tag6.xml"/><Relationship Id="rId2"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7.xml"/><Relationship Id="rId3"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diagramData" Target="../diagrams/data22.xml"/><Relationship Id="rId5" Type="http://schemas.openxmlformats.org/officeDocument/2006/relationships/diagramLayout" Target="../diagrams/layout22.xml"/><Relationship Id="rId6" Type="http://schemas.openxmlformats.org/officeDocument/2006/relationships/diagramQuickStyle" Target="../diagrams/quickStyle22.xml"/><Relationship Id="rId7" Type="http://schemas.openxmlformats.org/officeDocument/2006/relationships/diagramColors" Target="../diagrams/colors22.xml"/><Relationship Id="rId8" Type="http://schemas.microsoft.com/office/2007/relationships/diagramDrawing" Target="../diagrams/drawing22.xml"/><Relationship Id="rId1" Type="http://schemas.openxmlformats.org/officeDocument/2006/relationships/tags" Target="../tags/tag8.xml"/><Relationship Id="rId2"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diagramData" Target="../diagrams/data23.xml"/><Relationship Id="rId5" Type="http://schemas.openxmlformats.org/officeDocument/2006/relationships/diagramLayout" Target="../diagrams/layout23.xml"/><Relationship Id="rId6" Type="http://schemas.openxmlformats.org/officeDocument/2006/relationships/diagramQuickStyle" Target="../diagrams/quickStyle23.xml"/><Relationship Id="rId7" Type="http://schemas.openxmlformats.org/officeDocument/2006/relationships/diagramColors" Target="../diagrams/colors23.xml"/><Relationship Id="rId8" Type="http://schemas.microsoft.com/office/2007/relationships/diagramDrawing" Target="../diagrams/drawing23.xml"/><Relationship Id="rId1" Type="http://schemas.openxmlformats.org/officeDocument/2006/relationships/tags" Target="../tags/tag9.xml"/><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4.xml"/><Relationship Id="rId4" Type="http://schemas.openxmlformats.org/officeDocument/2006/relationships/diagramLayout" Target="../diagrams/layout24.xml"/><Relationship Id="rId5" Type="http://schemas.openxmlformats.org/officeDocument/2006/relationships/diagramQuickStyle" Target="../diagrams/quickStyle24.xml"/><Relationship Id="rId6" Type="http://schemas.openxmlformats.org/officeDocument/2006/relationships/diagramColors" Target="../diagrams/colors24.xml"/><Relationship Id="rId7" Type="http://schemas.microsoft.com/office/2007/relationships/diagramDrawing" Target="../diagrams/drawing24.xml"/><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5.xml"/><Relationship Id="rId4" Type="http://schemas.openxmlformats.org/officeDocument/2006/relationships/diagramLayout" Target="../diagrams/layout25.xml"/><Relationship Id="rId5" Type="http://schemas.openxmlformats.org/officeDocument/2006/relationships/diagramQuickStyle" Target="../diagrams/quickStyle25.xml"/><Relationship Id="rId6" Type="http://schemas.openxmlformats.org/officeDocument/2006/relationships/diagramColors" Target="../diagrams/colors25.xml"/><Relationship Id="rId7" Type="http://schemas.microsoft.com/office/2007/relationships/diagramDrawing" Target="../diagrams/drawing25.xml"/><Relationship Id="rId8" Type="http://schemas.openxmlformats.org/officeDocument/2006/relationships/image" Target="../media/image9.tiff"/><Relationship Id="rId9" Type="http://schemas.openxmlformats.org/officeDocument/2006/relationships/image" Target="../media/image10.tiff"/><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6.xml"/><Relationship Id="rId4" Type="http://schemas.openxmlformats.org/officeDocument/2006/relationships/diagramLayout" Target="../diagrams/layout26.xml"/><Relationship Id="rId5" Type="http://schemas.openxmlformats.org/officeDocument/2006/relationships/diagramQuickStyle" Target="../diagrams/quickStyle26.xml"/><Relationship Id="rId6" Type="http://schemas.openxmlformats.org/officeDocument/2006/relationships/diagramColors" Target="../diagrams/colors26.xml"/><Relationship Id="rId7" Type="http://schemas.microsoft.com/office/2007/relationships/diagramDrawing" Target="../diagrams/drawing26.xml"/><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4" Type="http://schemas.openxmlformats.org/officeDocument/2006/relationships/diagramData" Target="../diagrams/data27.xml"/><Relationship Id="rId5" Type="http://schemas.openxmlformats.org/officeDocument/2006/relationships/diagramLayout" Target="../diagrams/layout27.xml"/><Relationship Id="rId6" Type="http://schemas.openxmlformats.org/officeDocument/2006/relationships/diagramQuickStyle" Target="../diagrams/quickStyle27.xml"/><Relationship Id="rId7" Type="http://schemas.openxmlformats.org/officeDocument/2006/relationships/diagramColors" Target="../diagrams/colors27.xml"/><Relationship Id="rId8" Type="http://schemas.microsoft.com/office/2007/relationships/diagramDrawing" Target="../diagrams/drawing27.xml"/><Relationship Id="rId1" Type="http://schemas.openxmlformats.org/officeDocument/2006/relationships/tags" Target="../tags/tag10.xml"/><Relationship Id="rId2"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8.xml"/><Relationship Id="rId4" Type="http://schemas.openxmlformats.org/officeDocument/2006/relationships/diagramLayout" Target="../diagrams/layout28.xml"/><Relationship Id="rId5" Type="http://schemas.openxmlformats.org/officeDocument/2006/relationships/diagramQuickStyle" Target="../diagrams/quickStyle28.xml"/><Relationship Id="rId6" Type="http://schemas.openxmlformats.org/officeDocument/2006/relationships/diagramColors" Target="../diagrams/colors28.xml"/><Relationship Id="rId7" Type="http://schemas.microsoft.com/office/2007/relationships/diagramDrawing" Target="../diagrams/drawing28.xml"/><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9.xml"/><Relationship Id="rId4" Type="http://schemas.openxmlformats.org/officeDocument/2006/relationships/diagramLayout" Target="../diagrams/layout29.xml"/><Relationship Id="rId5" Type="http://schemas.openxmlformats.org/officeDocument/2006/relationships/diagramQuickStyle" Target="../diagrams/quickStyle29.xml"/><Relationship Id="rId6" Type="http://schemas.openxmlformats.org/officeDocument/2006/relationships/diagramColors" Target="../diagrams/colors29.xml"/><Relationship Id="rId7" Type="http://schemas.microsoft.com/office/2007/relationships/diagramDrawing" Target="../diagrams/drawing29.xml"/><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30.xml"/><Relationship Id="rId4" Type="http://schemas.openxmlformats.org/officeDocument/2006/relationships/diagramLayout" Target="../diagrams/layout30.xml"/><Relationship Id="rId5" Type="http://schemas.openxmlformats.org/officeDocument/2006/relationships/diagramQuickStyle" Target="../diagrams/quickStyle30.xml"/><Relationship Id="rId6" Type="http://schemas.openxmlformats.org/officeDocument/2006/relationships/diagramColors" Target="../diagrams/colors30.xml"/><Relationship Id="rId7" Type="http://schemas.microsoft.com/office/2007/relationships/diagramDrawing" Target="../diagrams/drawing30.xml"/><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31.xml"/><Relationship Id="rId4" Type="http://schemas.openxmlformats.org/officeDocument/2006/relationships/diagramLayout" Target="../diagrams/layout31.xml"/><Relationship Id="rId5" Type="http://schemas.openxmlformats.org/officeDocument/2006/relationships/diagramQuickStyle" Target="../diagrams/quickStyle31.xml"/><Relationship Id="rId6" Type="http://schemas.openxmlformats.org/officeDocument/2006/relationships/diagramColors" Target="../diagrams/colors31.xml"/><Relationship Id="rId7" Type="http://schemas.microsoft.com/office/2007/relationships/diagramDrawing" Target="../diagrams/drawing31.xml"/><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2.xml"/><Relationship Id="rId4" Type="http://schemas.openxmlformats.org/officeDocument/2006/relationships/diagramLayout" Target="../diagrams/layout32.xml"/><Relationship Id="rId5" Type="http://schemas.openxmlformats.org/officeDocument/2006/relationships/diagramQuickStyle" Target="../diagrams/quickStyle32.xml"/><Relationship Id="rId6" Type="http://schemas.openxmlformats.org/officeDocument/2006/relationships/diagramColors" Target="../diagrams/colors32.xml"/><Relationship Id="rId7" Type="http://schemas.microsoft.com/office/2007/relationships/diagramDrawing" Target="../diagrams/drawing32.xml"/><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33.xml"/><Relationship Id="rId4" Type="http://schemas.openxmlformats.org/officeDocument/2006/relationships/diagramLayout" Target="../diagrams/layout33.xml"/><Relationship Id="rId5" Type="http://schemas.openxmlformats.org/officeDocument/2006/relationships/diagramQuickStyle" Target="../diagrams/quickStyle33.xml"/><Relationship Id="rId6" Type="http://schemas.openxmlformats.org/officeDocument/2006/relationships/diagramColors" Target="../diagrams/colors33.xml"/><Relationship Id="rId7" Type="http://schemas.microsoft.com/office/2007/relationships/diagramDrawing" Target="../diagrams/drawing33.xml"/><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tags" Target="../tags/tag4.xml"/><Relationship Id="rId2"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34.xml"/><Relationship Id="rId4" Type="http://schemas.openxmlformats.org/officeDocument/2006/relationships/diagramLayout" Target="../diagrams/layout34.xml"/><Relationship Id="rId5" Type="http://schemas.openxmlformats.org/officeDocument/2006/relationships/diagramQuickStyle" Target="../diagrams/quickStyle34.xml"/><Relationship Id="rId6" Type="http://schemas.openxmlformats.org/officeDocument/2006/relationships/diagramColors" Target="../diagrams/colors34.xml"/><Relationship Id="rId7" Type="http://schemas.microsoft.com/office/2007/relationships/diagramDrawing" Target="../diagrams/drawing34.xml"/><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35.xml"/><Relationship Id="rId4" Type="http://schemas.openxmlformats.org/officeDocument/2006/relationships/diagramLayout" Target="../diagrams/layout35.xml"/><Relationship Id="rId5" Type="http://schemas.openxmlformats.org/officeDocument/2006/relationships/diagramQuickStyle" Target="../diagrams/quickStyle35.xml"/><Relationship Id="rId6" Type="http://schemas.openxmlformats.org/officeDocument/2006/relationships/diagramColors" Target="../diagrams/colors35.xml"/><Relationship Id="rId7" Type="http://schemas.microsoft.com/office/2007/relationships/diagramDrawing" Target="../diagrams/drawing35.xml"/><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36.xml"/><Relationship Id="rId4" Type="http://schemas.openxmlformats.org/officeDocument/2006/relationships/diagramLayout" Target="../diagrams/layout36.xml"/><Relationship Id="rId5" Type="http://schemas.openxmlformats.org/officeDocument/2006/relationships/diagramQuickStyle" Target="../diagrams/quickStyle36.xml"/><Relationship Id="rId6" Type="http://schemas.openxmlformats.org/officeDocument/2006/relationships/diagramColors" Target="../diagrams/colors36.xml"/><Relationship Id="rId7" Type="http://schemas.microsoft.com/office/2007/relationships/diagramDrawing" Target="../diagrams/drawing36.xml"/><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1" Type="http://schemas.openxmlformats.org/officeDocument/2006/relationships/tags" Target="../tags/tag5.xml"/><Relationship Id="rId2"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4" Type="http://schemas.openxmlformats.org/officeDocument/2006/relationships/diagramData" Target="../diagrams/data37.xml"/><Relationship Id="rId5" Type="http://schemas.openxmlformats.org/officeDocument/2006/relationships/diagramLayout" Target="../diagrams/layout37.xml"/><Relationship Id="rId6" Type="http://schemas.openxmlformats.org/officeDocument/2006/relationships/diagramQuickStyle" Target="../diagrams/quickStyle37.xml"/><Relationship Id="rId7" Type="http://schemas.openxmlformats.org/officeDocument/2006/relationships/diagramColors" Target="../diagrams/colors37.xml"/><Relationship Id="rId8" Type="http://schemas.microsoft.com/office/2007/relationships/diagramDrawing" Target="../diagrams/drawing37.xml"/><Relationship Id="rId1" Type="http://schemas.openxmlformats.org/officeDocument/2006/relationships/tags" Target="../tags/tag11.xml"/><Relationship Id="rId2"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38.xml"/><Relationship Id="rId4" Type="http://schemas.openxmlformats.org/officeDocument/2006/relationships/diagramLayout" Target="../diagrams/layout38.xml"/><Relationship Id="rId5" Type="http://schemas.openxmlformats.org/officeDocument/2006/relationships/diagramQuickStyle" Target="../diagrams/quickStyle38.xml"/><Relationship Id="rId6" Type="http://schemas.openxmlformats.org/officeDocument/2006/relationships/diagramColors" Target="../diagrams/colors38.xml"/><Relationship Id="rId7" Type="http://schemas.microsoft.com/office/2007/relationships/diagramDrawing" Target="../diagrams/drawing38.xml"/><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39.xml"/><Relationship Id="rId4" Type="http://schemas.openxmlformats.org/officeDocument/2006/relationships/diagramLayout" Target="../diagrams/layout39.xml"/><Relationship Id="rId5" Type="http://schemas.openxmlformats.org/officeDocument/2006/relationships/diagramQuickStyle" Target="../diagrams/quickStyle39.xml"/><Relationship Id="rId6" Type="http://schemas.openxmlformats.org/officeDocument/2006/relationships/diagramColors" Target="../diagrams/colors39.xml"/><Relationship Id="rId7" Type="http://schemas.microsoft.com/office/2007/relationships/diagramDrawing" Target="../diagrams/drawing39.xml"/><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40.xml"/><Relationship Id="rId4" Type="http://schemas.openxmlformats.org/officeDocument/2006/relationships/diagramLayout" Target="../diagrams/layout40.xml"/><Relationship Id="rId5" Type="http://schemas.openxmlformats.org/officeDocument/2006/relationships/diagramQuickStyle" Target="../diagrams/quickStyle40.xml"/><Relationship Id="rId6" Type="http://schemas.openxmlformats.org/officeDocument/2006/relationships/diagramColors" Target="../diagrams/colors40.xml"/><Relationship Id="rId7" Type="http://schemas.microsoft.com/office/2007/relationships/diagramDrawing" Target="../diagrams/drawing40.xml"/><Relationship Id="rId8" Type="http://schemas.openxmlformats.org/officeDocument/2006/relationships/image" Target="../media/image13.tiff"/><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41.xml"/><Relationship Id="rId4" Type="http://schemas.openxmlformats.org/officeDocument/2006/relationships/diagramLayout" Target="../diagrams/layout41.xml"/><Relationship Id="rId5" Type="http://schemas.openxmlformats.org/officeDocument/2006/relationships/diagramQuickStyle" Target="../diagrams/quickStyle41.xml"/><Relationship Id="rId6" Type="http://schemas.openxmlformats.org/officeDocument/2006/relationships/diagramColors" Target="../diagrams/colors41.xml"/><Relationship Id="rId7" Type="http://schemas.microsoft.com/office/2007/relationships/diagramDrawing" Target="../diagrams/drawing41.xml"/><Relationship Id="rId8" Type="http://schemas.openxmlformats.org/officeDocument/2006/relationships/image" Target="../media/image13.tiff"/><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42.xml"/><Relationship Id="rId4" Type="http://schemas.openxmlformats.org/officeDocument/2006/relationships/diagramLayout" Target="../diagrams/layout42.xml"/><Relationship Id="rId5" Type="http://schemas.openxmlformats.org/officeDocument/2006/relationships/diagramQuickStyle" Target="../diagrams/quickStyle42.xml"/><Relationship Id="rId6" Type="http://schemas.openxmlformats.org/officeDocument/2006/relationships/diagramColors" Target="../diagrams/colors42.xml"/><Relationship Id="rId7" Type="http://schemas.microsoft.com/office/2007/relationships/diagramDrawing" Target="../diagrams/drawing42.xml"/><Relationship Id="rId8" Type="http://schemas.openxmlformats.org/officeDocument/2006/relationships/image" Target="../media/image13.tiff"/><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43.xml"/><Relationship Id="rId4" Type="http://schemas.openxmlformats.org/officeDocument/2006/relationships/diagramLayout" Target="../diagrams/layout43.xml"/><Relationship Id="rId5" Type="http://schemas.openxmlformats.org/officeDocument/2006/relationships/diagramQuickStyle" Target="../diagrams/quickStyle43.xml"/><Relationship Id="rId6" Type="http://schemas.openxmlformats.org/officeDocument/2006/relationships/diagramColors" Target="../diagrams/colors43.xml"/><Relationship Id="rId7" Type="http://schemas.microsoft.com/office/2007/relationships/diagramDrawing" Target="../diagrams/drawing43.xml"/><Relationship Id="rId8" Type="http://schemas.openxmlformats.org/officeDocument/2006/relationships/image" Target="../media/image13.tiff"/><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44.xml"/><Relationship Id="rId4" Type="http://schemas.openxmlformats.org/officeDocument/2006/relationships/diagramLayout" Target="../diagrams/layout44.xml"/><Relationship Id="rId5" Type="http://schemas.openxmlformats.org/officeDocument/2006/relationships/diagramQuickStyle" Target="../diagrams/quickStyle44.xml"/><Relationship Id="rId6" Type="http://schemas.openxmlformats.org/officeDocument/2006/relationships/diagramColors" Target="../diagrams/colors44.xml"/><Relationship Id="rId7" Type="http://schemas.microsoft.com/office/2007/relationships/diagramDrawing" Target="../diagrams/drawing44.xml"/><Relationship Id="rId8" Type="http://schemas.openxmlformats.org/officeDocument/2006/relationships/image" Target="../media/image13.tiff"/><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45.xml"/><Relationship Id="rId4" Type="http://schemas.openxmlformats.org/officeDocument/2006/relationships/diagramLayout" Target="../diagrams/layout45.xml"/><Relationship Id="rId5" Type="http://schemas.openxmlformats.org/officeDocument/2006/relationships/diagramQuickStyle" Target="../diagrams/quickStyle45.xml"/><Relationship Id="rId6" Type="http://schemas.openxmlformats.org/officeDocument/2006/relationships/diagramColors" Target="../diagrams/colors45.xml"/><Relationship Id="rId7" Type="http://schemas.microsoft.com/office/2007/relationships/diagramDrawing" Target="../diagrams/drawing45.xml"/><Relationship Id="rId8" Type="http://schemas.openxmlformats.org/officeDocument/2006/relationships/image" Target="../media/image13.tiff"/><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46.xml"/><Relationship Id="rId4" Type="http://schemas.openxmlformats.org/officeDocument/2006/relationships/diagramLayout" Target="../diagrams/layout46.xml"/><Relationship Id="rId5" Type="http://schemas.openxmlformats.org/officeDocument/2006/relationships/diagramQuickStyle" Target="../diagrams/quickStyle46.xml"/><Relationship Id="rId6" Type="http://schemas.openxmlformats.org/officeDocument/2006/relationships/diagramColors" Target="../diagrams/colors46.xml"/><Relationship Id="rId7" Type="http://schemas.microsoft.com/office/2007/relationships/diagramDrawing" Target="../diagrams/drawing46.xml"/><Relationship Id="rId8" Type="http://schemas.openxmlformats.org/officeDocument/2006/relationships/image" Target="../media/image13.tiff"/><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47.xml"/><Relationship Id="rId4" Type="http://schemas.openxmlformats.org/officeDocument/2006/relationships/diagramLayout" Target="../diagrams/layout47.xml"/><Relationship Id="rId5" Type="http://schemas.openxmlformats.org/officeDocument/2006/relationships/diagramQuickStyle" Target="../diagrams/quickStyle47.xml"/><Relationship Id="rId6" Type="http://schemas.openxmlformats.org/officeDocument/2006/relationships/diagramColors" Target="../diagrams/colors47.xml"/><Relationship Id="rId7" Type="http://schemas.microsoft.com/office/2007/relationships/diagramDrawing" Target="../diagrams/drawing47.xml"/><Relationship Id="rId8" Type="http://schemas.openxmlformats.org/officeDocument/2006/relationships/image" Target="../media/image13.tiff"/><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48.xml"/><Relationship Id="rId4" Type="http://schemas.openxmlformats.org/officeDocument/2006/relationships/diagramLayout" Target="../diagrams/layout48.xml"/><Relationship Id="rId5" Type="http://schemas.openxmlformats.org/officeDocument/2006/relationships/diagramQuickStyle" Target="../diagrams/quickStyle48.xml"/><Relationship Id="rId6" Type="http://schemas.openxmlformats.org/officeDocument/2006/relationships/diagramColors" Target="../diagrams/colors48.xml"/><Relationship Id="rId7" Type="http://schemas.microsoft.com/office/2007/relationships/diagramDrawing" Target="../diagrams/drawing48.xml"/><Relationship Id="rId8" Type="http://schemas.openxmlformats.org/officeDocument/2006/relationships/image" Target="../media/image13.tiff"/><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49.xml"/><Relationship Id="rId4" Type="http://schemas.openxmlformats.org/officeDocument/2006/relationships/diagramLayout" Target="../diagrams/layout49.xml"/><Relationship Id="rId5" Type="http://schemas.openxmlformats.org/officeDocument/2006/relationships/diagramQuickStyle" Target="../diagrams/quickStyle49.xml"/><Relationship Id="rId6" Type="http://schemas.openxmlformats.org/officeDocument/2006/relationships/diagramColors" Target="../diagrams/colors49.xml"/><Relationship Id="rId7" Type="http://schemas.microsoft.com/office/2007/relationships/diagramDrawing" Target="../diagrams/drawing49.xml"/><Relationship Id="rId8" Type="http://schemas.openxmlformats.org/officeDocument/2006/relationships/image" Target="../media/image13.tiff"/><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50.xml"/><Relationship Id="rId4" Type="http://schemas.openxmlformats.org/officeDocument/2006/relationships/diagramLayout" Target="../diagrams/layout50.xml"/><Relationship Id="rId5" Type="http://schemas.openxmlformats.org/officeDocument/2006/relationships/diagramQuickStyle" Target="../diagrams/quickStyle50.xml"/><Relationship Id="rId6" Type="http://schemas.openxmlformats.org/officeDocument/2006/relationships/diagramColors" Target="../diagrams/colors50.xml"/><Relationship Id="rId7" Type="http://schemas.microsoft.com/office/2007/relationships/diagramDrawing" Target="../diagrams/drawing50.xml"/><Relationship Id="rId8" Type="http://schemas.openxmlformats.org/officeDocument/2006/relationships/image" Target="../media/image13.tiff"/><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51.xml"/><Relationship Id="rId4" Type="http://schemas.openxmlformats.org/officeDocument/2006/relationships/diagramLayout" Target="../diagrams/layout51.xml"/><Relationship Id="rId5" Type="http://schemas.openxmlformats.org/officeDocument/2006/relationships/diagramQuickStyle" Target="../diagrams/quickStyle51.xml"/><Relationship Id="rId6" Type="http://schemas.openxmlformats.org/officeDocument/2006/relationships/diagramColors" Target="../diagrams/colors51.xml"/><Relationship Id="rId7" Type="http://schemas.microsoft.com/office/2007/relationships/diagramDrawing" Target="../diagrams/drawing51.xml"/><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52.xml"/><Relationship Id="rId4" Type="http://schemas.openxmlformats.org/officeDocument/2006/relationships/diagramLayout" Target="../diagrams/layout52.xml"/><Relationship Id="rId5" Type="http://schemas.openxmlformats.org/officeDocument/2006/relationships/diagramQuickStyle" Target="../diagrams/quickStyle52.xml"/><Relationship Id="rId6" Type="http://schemas.openxmlformats.org/officeDocument/2006/relationships/diagramColors" Target="../diagrams/colors52.xml"/><Relationship Id="rId7" Type="http://schemas.microsoft.com/office/2007/relationships/diagramDrawing" Target="../diagrams/drawing52.xml"/><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53.xml"/><Relationship Id="rId4" Type="http://schemas.openxmlformats.org/officeDocument/2006/relationships/diagramLayout" Target="../diagrams/layout53.xml"/><Relationship Id="rId5" Type="http://schemas.openxmlformats.org/officeDocument/2006/relationships/diagramQuickStyle" Target="../diagrams/quickStyle53.xml"/><Relationship Id="rId6" Type="http://schemas.openxmlformats.org/officeDocument/2006/relationships/diagramColors" Target="../diagrams/colors53.xml"/><Relationship Id="rId7" Type="http://schemas.microsoft.com/office/2007/relationships/diagramDrawing" Target="../diagrams/drawing53.xml"/><Relationship Id="rId8" Type="http://schemas.openxmlformats.org/officeDocument/2006/relationships/image" Target="../media/image13.tiff"/><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54.xml"/><Relationship Id="rId4" Type="http://schemas.openxmlformats.org/officeDocument/2006/relationships/diagramLayout" Target="../diagrams/layout54.xml"/><Relationship Id="rId5" Type="http://schemas.openxmlformats.org/officeDocument/2006/relationships/diagramQuickStyle" Target="../diagrams/quickStyle54.xml"/><Relationship Id="rId6" Type="http://schemas.openxmlformats.org/officeDocument/2006/relationships/diagramColors" Target="../diagrams/colors54.xml"/><Relationship Id="rId7" Type="http://schemas.microsoft.com/office/2007/relationships/diagramDrawing" Target="../diagrams/drawing54.xml"/><Relationship Id="rId8" Type="http://schemas.openxmlformats.org/officeDocument/2006/relationships/image" Target="../media/image13.tiff"/><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55.xml"/><Relationship Id="rId4" Type="http://schemas.openxmlformats.org/officeDocument/2006/relationships/diagramLayout" Target="../diagrams/layout55.xml"/><Relationship Id="rId5" Type="http://schemas.openxmlformats.org/officeDocument/2006/relationships/diagramQuickStyle" Target="../diagrams/quickStyle55.xml"/><Relationship Id="rId6" Type="http://schemas.openxmlformats.org/officeDocument/2006/relationships/diagramColors" Target="../diagrams/colors55.xml"/><Relationship Id="rId7" Type="http://schemas.microsoft.com/office/2007/relationships/diagramDrawing" Target="../diagrams/drawing55.xml"/><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56.xml"/><Relationship Id="rId4" Type="http://schemas.openxmlformats.org/officeDocument/2006/relationships/diagramLayout" Target="../diagrams/layout56.xml"/><Relationship Id="rId5" Type="http://schemas.openxmlformats.org/officeDocument/2006/relationships/diagramQuickStyle" Target="../diagrams/quickStyle56.xml"/><Relationship Id="rId6" Type="http://schemas.openxmlformats.org/officeDocument/2006/relationships/diagramColors" Target="../diagrams/colors56.xml"/><Relationship Id="rId7" Type="http://schemas.microsoft.com/office/2007/relationships/diagramDrawing" Target="../diagrams/drawing56.xml"/><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57.xml"/><Relationship Id="rId4" Type="http://schemas.openxmlformats.org/officeDocument/2006/relationships/diagramLayout" Target="../diagrams/layout57.xml"/><Relationship Id="rId5" Type="http://schemas.openxmlformats.org/officeDocument/2006/relationships/diagramQuickStyle" Target="../diagrams/quickStyle57.xml"/><Relationship Id="rId6" Type="http://schemas.openxmlformats.org/officeDocument/2006/relationships/diagramColors" Target="../diagrams/colors57.xml"/><Relationship Id="rId7" Type="http://schemas.microsoft.com/office/2007/relationships/diagramDrawing" Target="../diagrams/drawing57.xml"/><Relationship Id="rId1" Type="http://schemas.openxmlformats.org/officeDocument/2006/relationships/slideLayout" Target="../slideLayouts/slideLayout7.xml"/><Relationship Id="rId2" Type="http://schemas.openxmlformats.org/officeDocument/2006/relationships/notesSlide" Target="../notesSlides/notesSlide80.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58.xml"/><Relationship Id="rId4" Type="http://schemas.openxmlformats.org/officeDocument/2006/relationships/diagramLayout" Target="../diagrams/layout58.xml"/><Relationship Id="rId5" Type="http://schemas.openxmlformats.org/officeDocument/2006/relationships/diagramQuickStyle" Target="../diagrams/quickStyle58.xml"/><Relationship Id="rId6" Type="http://schemas.openxmlformats.org/officeDocument/2006/relationships/diagramColors" Target="../diagrams/colors58.xml"/><Relationship Id="rId7" Type="http://schemas.microsoft.com/office/2007/relationships/diagramDrawing" Target="../diagrams/drawing58.xml"/><Relationship Id="rId1" Type="http://schemas.openxmlformats.org/officeDocument/2006/relationships/slideLayout" Target="../slideLayouts/slideLayout7.xml"/><Relationship Id="rId2" Type="http://schemas.openxmlformats.org/officeDocument/2006/relationships/notesSlide" Target="../notesSlides/notesSlide81.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59.xml"/><Relationship Id="rId4" Type="http://schemas.openxmlformats.org/officeDocument/2006/relationships/diagramLayout" Target="../diagrams/layout59.xml"/><Relationship Id="rId5" Type="http://schemas.openxmlformats.org/officeDocument/2006/relationships/diagramQuickStyle" Target="../diagrams/quickStyle59.xml"/><Relationship Id="rId6" Type="http://schemas.openxmlformats.org/officeDocument/2006/relationships/diagramColors" Target="../diagrams/colors59.xml"/><Relationship Id="rId7" Type="http://schemas.microsoft.com/office/2007/relationships/diagramDrawing" Target="../diagrams/drawing59.xml"/><Relationship Id="rId1" Type="http://schemas.openxmlformats.org/officeDocument/2006/relationships/slideLayout" Target="../slideLayouts/slideLayout7.xml"/><Relationship Id="rId2" Type="http://schemas.openxmlformats.org/officeDocument/2006/relationships/notesSlide" Target="../notesSlides/notesSlide82.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60.xml"/><Relationship Id="rId4" Type="http://schemas.openxmlformats.org/officeDocument/2006/relationships/diagramLayout" Target="../diagrams/layout60.xml"/><Relationship Id="rId5" Type="http://schemas.openxmlformats.org/officeDocument/2006/relationships/diagramQuickStyle" Target="../diagrams/quickStyle60.xml"/><Relationship Id="rId6" Type="http://schemas.openxmlformats.org/officeDocument/2006/relationships/diagramColors" Target="../diagrams/colors60.xml"/><Relationship Id="rId7" Type="http://schemas.microsoft.com/office/2007/relationships/diagramDrawing" Target="../diagrams/drawing60.xml"/><Relationship Id="rId1" Type="http://schemas.openxmlformats.org/officeDocument/2006/relationships/slideLayout" Target="../slideLayouts/slideLayout7.xml"/><Relationship Id="rId2" Type="http://schemas.openxmlformats.org/officeDocument/2006/relationships/notesSlide" Target="../notesSlides/notesSlide83.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61.xml"/><Relationship Id="rId4" Type="http://schemas.openxmlformats.org/officeDocument/2006/relationships/diagramLayout" Target="../diagrams/layout61.xml"/><Relationship Id="rId5" Type="http://schemas.openxmlformats.org/officeDocument/2006/relationships/diagramQuickStyle" Target="../diagrams/quickStyle61.xml"/><Relationship Id="rId6" Type="http://schemas.openxmlformats.org/officeDocument/2006/relationships/diagramColors" Target="../diagrams/colors61.xml"/><Relationship Id="rId7" Type="http://schemas.microsoft.com/office/2007/relationships/diagramDrawing" Target="../diagrams/drawing61.xml"/><Relationship Id="rId1" Type="http://schemas.openxmlformats.org/officeDocument/2006/relationships/slideLayout" Target="../slideLayouts/slideLayout7.xml"/><Relationship Id="rId2" Type="http://schemas.openxmlformats.org/officeDocument/2006/relationships/notesSlide" Target="../notesSlides/notesSlide84.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62.xml"/><Relationship Id="rId4" Type="http://schemas.openxmlformats.org/officeDocument/2006/relationships/diagramLayout" Target="../diagrams/layout62.xml"/><Relationship Id="rId5" Type="http://schemas.openxmlformats.org/officeDocument/2006/relationships/diagramQuickStyle" Target="../diagrams/quickStyle62.xml"/><Relationship Id="rId6" Type="http://schemas.openxmlformats.org/officeDocument/2006/relationships/diagramColors" Target="../diagrams/colors62.xml"/><Relationship Id="rId7" Type="http://schemas.microsoft.com/office/2007/relationships/diagramDrawing" Target="../diagrams/drawing62.xml"/><Relationship Id="rId1" Type="http://schemas.openxmlformats.org/officeDocument/2006/relationships/slideLayout" Target="../slideLayouts/slideLayout7.xml"/><Relationship Id="rId2" Type="http://schemas.openxmlformats.org/officeDocument/2006/relationships/notesSlide" Target="../notesSlides/notesSlide85.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63.xml"/><Relationship Id="rId4" Type="http://schemas.openxmlformats.org/officeDocument/2006/relationships/diagramLayout" Target="../diagrams/layout63.xml"/><Relationship Id="rId5" Type="http://schemas.openxmlformats.org/officeDocument/2006/relationships/diagramQuickStyle" Target="../diagrams/quickStyle63.xml"/><Relationship Id="rId6" Type="http://schemas.openxmlformats.org/officeDocument/2006/relationships/diagramColors" Target="../diagrams/colors63.xml"/><Relationship Id="rId7" Type="http://schemas.microsoft.com/office/2007/relationships/diagramDrawing" Target="../diagrams/drawing63.xml"/><Relationship Id="rId1" Type="http://schemas.openxmlformats.org/officeDocument/2006/relationships/slideLayout" Target="../slideLayouts/slideLayout7.xml"/><Relationship Id="rId2" Type="http://schemas.openxmlformats.org/officeDocument/2006/relationships/notesSlide" Target="../notesSlides/notesSlide8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image" Target="../media/image2.tiff"/><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9.xml"/><Relationship Id="rId4" Type="http://schemas.openxmlformats.org/officeDocument/2006/relationships/diagramData" Target="../diagrams/data64.xml"/><Relationship Id="rId5" Type="http://schemas.openxmlformats.org/officeDocument/2006/relationships/diagramLayout" Target="../diagrams/layout64.xml"/><Relationship Id="rId6" Type="http://schemas.openxmlformats.org/officeDocument/2006/relationships/diagramQuickStyle" Target="../diagrams/quickStyle64.xml"/><Relationship Id="rId7" Type="http://schemas.openxmlformats.org/officeDocument/2006/relationships/diagramColors" Target="../diagrams/colors64.xml"/><Relationship Id="rId8" Type="http://schemas.microsoft.com/office/2007/relationships/diagramDrawing" Target="../diagrams/drawing64.xml"/><Relationship Id="rId1" Type="http://schemas.openxmlformats.org/officeDocument/2006/relationships/tags" Target="../tags/tag12.xml"/><Relationship Id="rId2"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65.xml"/><Relationship Id="rId4" Type="http://schemas.openxmlformats.org/officeDocument/2006/relationships/diagramLayout" Target="../diagrams/layout65.xml"/><Relationship Id="rId5" Type="http://schemas.openxmlformats.org/officeDocument/2006/relationships/diagramQuickStyle" Target="../diagrams/quickStyle65.xml"/><Relationship Id="rId6" Type="http://schemas.openxmlformats.org/officeDocument/2006/relationships/diagramColors" Target="../diagrams/colors65.xml"/><Relationship Id="rId7" Type="http://schemas.microsoft.com/office/2007/relationships/diagramDrawing" Target="../diagrams/drawing65.xml"/><Relationship Id="rId1" Type="http://schemas.openxmlformats.org/officeDocument/2006/relationships/slideLayout" Target="../slideLayouts/slideLayout7.xml"/><Relationship Id="rId2" Type="http://schemas.openxmlformats.org/officeDocument/2006/relationships/notesSlide" Target="../notesSlides/notesSlide90.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66.xml"/><Relationship Id="rId4" Type="http://schemas.openxmlformats.org/officeDocument/2006/relationships/diagramLayout" Target="../diagrams/layout66.xml"/><Relationship Id="rId5" Type="http://schemas.openxmlformats.org/officeDocument/2006/relationships/diagramQuickStyle" Target="../diagrams/quickStyle66.xml"/><Relationship Id="rId6" Type="http://schemas.openxmlformats.org/officeDocument/2006/relationships/diagramColors" Target="../diagrams/colors66.xml"/><Relationship Id="rId7" Type="http://schemas.microsoft.com/office/2007/relationships/diagramDrawing" Target="../diagrams/drawing66.xml"/><Relationship Id="rId8"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notesSlide" Target="../notesSlides/notesSlide91.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67.xml"/><Relationship Id="rId4" Type="http://schemas.openxmlformats.org/officeDocument/2006/relationships/diagramLayout" Target="../diagrams/layout67.xml"/><Relationship Id="rId5" Type="http://schemas.openxmlformats.org/officeDocument/2006/relationships/diagramQuickStyle" Target="../diagrams/quickStyle67.xml"/><Relationship Id="rId6" Type="http://schemas.openxmlformats.org/officeDocument/2006/relationships/diagramColors" Target="../diagrams/colors67.xml"/><Relationship Id="rId7" Type="http://schemas.microsoft.com/office/2007/relationships/diagramDrawing" Target="../diagrams/drawing67.xml"/><Relationship Id="rId1" Type="http://schemas.openxmlformats.org/officeDocument/2006/relationships/slideLayout" Target="../slideLayouts/slideLayout7.xml"/><Relationship Id="rId2" Type="http://schemas.openxmlformats.org/officeDocument/2006/relationships/notesSlide" Target="../notesSlides/notesSlide92.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68.xml"/><Relationship Id="rId4" Type="http://schemas.openxmlformats.org/officeDocument/2006/relationships/diagramLayout" Target="../diagrams/layout68.xml"/><Relationship Id="rId5" Type="http://schemas.openxmlformats.org/officeDocument/2006/relationships/diagramQuickStyle" Target="../diagrams/quickStyle68.xml"/><Relationship Id="rId6" Type="http://schemas.openxmlformats.org/officeDocument/2006/relationships/diagramColors" Target="../diagrams/colors68.xml"/><Relationship Id="rId7" Type="http://schemas.microsoft.com/office/2007/relationships/diagramDrawing" Target="../diagrams/drawing68.xml"/><Relationship Id="rId8"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notesSlide" Target="../notesSlides/notesSlide93.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69.xml"/><Relationship Id="rId4" Type="http://schemas.openxmlformats.org/officeDocument/2006/relationships/diagramLayout" Target="../diagrams/layout69.xml"/><Relationship Id="rId5" Type="http://schemas.openxmlformats.org/officeDocument/2006/relationships/diagramQuickStyle" Target="../diagrams/quickStyle69.xml"/><Relationship Id="rId6" Type="http://schemas.openxmlformats.org/officeDocument/2006/relationships/diagramColors" Target="../diagrams/colors69.xml"/><Relationship Id="rId7" Type="http://schemas.microsoft.com/office/2007/relationships/diagramDrawing" Target="../diagrams/drawing69.xml"/><Relationship Id="rId8"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notesSlide" Target="../notesSlides/notesSlide94.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70.xml"/><Relationship Id="rId4" Type="http://schemas.openxmlformats.org/officeDocument/2006/relationships/diagramLayout" Target="../diagrams/layout70.xml"/><Relationship Id="rId5" Type="http://schemas.openxmlformats.org/officeDocument/2006/relationships/diagramQuickStyle" Target="../diagrams/quickStyle70.xml"/><Relationship Id="rId6" Type="http://schemas.openxmlformats.org/officeDocument/2006/relationships/diagramColors" Target="../diagrams/colors70.xml"/><Relationship Id="rId7" Type="http://schemas.microsoft.com/office/2007/relationships/diagramDrawing" Target="../diagrams/drawing70.xml"/><Relationship Id="rId8"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notesSlide" Target="../notesSlides/notesSlide95.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71.xml"/><Relationship Id="rId4" Type="http://schemas.openxmlformats.org/officeDocument/2006/relationships/diagramLayout" Target="../diagrams/layout71.xml"/><Relationship Id="rId5" Type="http://schemas.openxmlformats.org/officeDocument/2006/relationships/diagramQuickStyle" Target="../diagrams/quickStyle71.xml"/><Relationship Id="rId6" Type="http://schemas.openxmlformats.org/officeDocument/2006/relationships/diagramColors" Target="../diagrams/colors71.xml"/><Relationship Id="rId7" Type="http://schemas.microsoft.com/office/2007/relationships/diagramDrawing" Target="../diagrams/drawing71.xml"/><Relationship Id="rId8"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notesSlide" Target="../notesSlides/notesSlide96.xml"/></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72.xml"/><Relationship Id="rId4" Type="http://schemas.openxmlformats.org/officeDocument/2006/relationships/diagramLayout" Target="../diagrams/layout72.xml"/><Relationship Id="rId5" Type="http://schemas.openxmlformats.org/officeDocument/2006/relationships/diagramQuickStyle" Target="../diagrams/quickStyle72.xml"/><Relationship Id="rId6" Type="http://schemas.openxmlformats.org/officeDocument/2006/relationships/diagramColors" Target="../diagrams/colors72.xml"/><Relationship Id="rId7" Type="http://schemas.microsoft.com/office/2007/relationships/diagramDrawing" Target="../diagrams/drawing72.xml"/><Relationship Id="rId1" Type="http://schemas.openxmlformats.org/officeDocument/2006/relationships/slideLayout" Target="../slideLayouts/slideLayout7.xml"/><Relationship Id="rId2" Type="http://schemas.openxmlformats.org/officeDocument/2006/relationships/notesSlide" Target="../notesSlides/notesSlide97.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73.xml"/><Relationship Id="rId4" Type="http://schemas.openxmlformats.org/officeDocument/2006/relationships/diagramLayout" Target="../diagrams/layout73.xml"/><Relationship Id="rId5" Type="http://schemas.openxmlformats.org/officeDocument/2006/relationships/diagramQuickStyle" Target="../diagrams/quickStyle73.xml"/><Relationship Id="rId6" Type="http://schemas.openxmlformats.org/officeDocument/2006/relationships/diagramColors" Target="../diagrams/colors73.xml"/><Relationship Id="rId7" Type="http://schemas.microsoft.com/office/2007/relationships/diagramDrawing" Target="../diagrams/drawing73.xml"/><Relationship Id="rId1" Type="http://schemas.openxmlformats.org/officeDocument/2006/relationships/slideLayout" Target="../slideLayouts/slideLayout7.xml"/><Relationship Id="rId2" Type="http://schemas.openxmlformats.org/officeDocument/2006/relationships/notesSlide" Target="../notesSlides/notesSlide9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8526" y="0"/>
            <a:ext cx="9052653" cy="6858000"/>
          </a:xfrm>
          <a:prstGeom prst="rect">
            <a:avLst/>
          </a:prstGeom>
        </p:spPr>
      </p:pic>
      <p:sp>
        <p:nvSpPr>
          <p:cNvPr id="5" name="文本框 4"/>
          <p:cNvSpPr txBox="1"/>
          <p:nvPr/>
        </p:nvSpPr>
        <p:spPr>
          <a:xfrm>
            <a:off x="1695561" y="1347536"/>
            <a:ext cx="1119537" cy="4010527"/>
          </a:xfrm>
          <a:prstGeom prst="rect">
            <a:avLst/>
          </a:prstGeom>
          <a:noFill/>
        </p:spPr>
        <p:txBody>
          <a:bodyPr vert="eaVert" wrap="square" rtlCol="0" anchor="ctr">
            <a:spAutoFit/>
          </a:bodyPr>
          <a:lstStyle/>
          <a:p>
            <a:pPr algn="ctr">
              <a:lnSpc>
                <a:spcPct val="150000"/>
              </a:lnSpc>
            </a:pPr>
            <a:r>
              <a:rPr kumimoji="1" lang="zh-CN" altLang="en-US" sz="4800" dirty="0" smtClean="0">
                <a:solidFill>
                  <a:schemeClr val="bg1"/>
                </a:solidFill>
                <a:latin typeface="SimSun" charset="-122"/>
                <a:ea typeface="SimSun" charset="-122"/>
                <a:cs typeface="SimSun" charset="-122"/>
              </a:rPr>
              <a:t>管理经济学</a:t>
            </a:r>
            <a:endParaRPr kumimoji="1" lang="zh-CN" altLang="en-US" sz="4800" dirty="0">
              <a:solidFill>
                <a:schemeClr val="bg1"/>
              </a:solidFill>
              <a:latin typeface="SimSun" charset="-122"/>
              <a:ea typeface="SimSun" charset="-122"/>
              <a:cs typeface="SimSun" charset="-122"/>
            </a:endParaRPr>
          </a:p>
        </p:txBody>
      </p:sp>
    </p:spTree>
    <p:custDataLst>
      <p:tags r:id="rId1"/>
    </p:custDataLst>
    <p:extLst>
      <p:ext uri="{BB962C8B-B14F-4D97-AF65-F5344CB8AC3E}">
        <p14:creationId xmlns:p14="http://schemas.microsoft.com/office/powerpoint/2010/main" val="3080280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11.1.1 </a:t>
            </a:r>
            <a:r>
              <a:rPr lang="zh-CN" altLang="en-US" sz="2800" dirty="0" smtClean="0">
                <a:latin typeface="Microsoft YaHei" charset="-122"/>
                <a:ea typeface="Microsoft YaHei" charset="-122"/>
                <a:cs typeface="Microsoft YaHei" charset="-122"/>
              </a:rPr>
              <a:t> 寡头</a:t>
            </a:r>
            <a:r>
              <a:rPr lang="zh-CN" altLang="en-US" sz="2800" dirty="0">
                <a:latin typeface="Microsoft YaHei" charset="-122"/>
                <a:ea typeface="Microsoft YaHei" charset="-122"/>
                <a:cs typeface="Microsoft YaHei" charset="-122"/>
              </a:rPr>
              <a:t>垄断市场的条件</a:t>
            </a:r>
          </a:p>
        </p:txBody>
      </p:sp>
      <p:sp>
        <p:nvSpPr>
          <p:cNvPr id="17" name="圆角矩形 16"/>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二、寡头垄断市场的条件</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622884" y="2740312"/>
            <a:ext cx="11103894" cy="1689052"/>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在</a:t>
            </a:r>
            <a:r>
              <a:rPr kumimoji="1" lang="zh-CN" altLang="en-US" sz="2400" dirty="0">
                <a:latin typeface="Microsoft YaHei" charset="-122"/>
                <a:ea typeface="Microsoft YaHei" charset="-122"/>
                <a:cs typeface="Microsoft YaHei" charset="-122"/>
              </a:rPr>
              <a:t>一个行业或市场中，只有少数几家企业</a:t>
            </a:r>
          </a:p>
          <a:p>
            <a:pPr>
              <a:lnSpc>
                <a:spcPct val="150000"/>
              </a:lnSpc>
            </a:pPr>
            <a:r>
              <a:rPr kumimoji="1" lang="zh-CN" altLang="en-US" sz="2400" dirty="0" smtClean="0">
                <a:latin typeface="Microsoft YaHei" charset="-122"/>
                <a:ea typeface="Microsoft YaHei" charset="-122"/>
                <a:cs typeface="Microsoft YaHei" charset="-122"/>
              </a:rPr>
              <a:t>             寡头垄断市场中，最大的</a:t>
            </a:r>
            <a:r>
              <a:rPr kumimoji="1" lang="en-US" altLang="zh-CN" sz="2400" dirty="0" smtClean="0">
                <a:latin typeface="Microsoft YaHei" charset="-122"/>
                <a:ea typeface="Microsoft YaHei" charset="-122"/>
                <a:cs typeface="Microsoft YaHei" charset="-122"/>
              </a:rPr>
              <a:t>4</a:t>
            </a:r>
            <a:r>
              <a:rPr kumimoji="1" lang="zh-CN" altLang="en-US" sz="2400" dirty="0" smtClean="0">
                <a:latin typeface="Microsoft YaHei" charset="-122"/>
                <a:ea typeface="Microsoft YaHei" charset="-122"/>
                <a:cs typeface="Microsoft YaHei" charset="-122"/>
              </a:rPr>
              <a:t>家企业市场占有率一般为</a:t>
            </a:r>
            <a:r>
              <a:rPr kumimoji="1" lang="en-US" altLang="zh-CN" sz="2400" dirty="0" smtClean="0">
                <a:latin typeface="Microsoft YaHei" charset="-122"/>
                <a:ea typeface="Microsoft YaHei" charset="-122"/>
                <a:cs typeface="Microsoft YaHei" charset="-122"/>
              </a:rPr>
              <a:t>70%-100%</a:t>
            </a: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垄断竞争市场</a:t>
            </a:r>
            <a:r>
              <a:rPr kumimoji="1" lang="zh-CN" altLang="en-US" sz="2400" dirty="0">
                <a:latin typeface="Microsoft YaHei" charset="-122"/>
                <a:ea typeface="Microsoft YaHei" charset="-122"/>
                <a:cs typeface="Microsoft YaHei" charset="-122"/>
              </a:rPr>
              <a:t>中，最大的</a:t>
            </a:r>
            <a:r>
              <a:rPr kumimoji="1" lang="en-US" altLang="zh-CN" sz="2400" dirty="0">
                <a:latin typeface="Microsoft YaHei" charset="-122"/>
                <a:ea typeface="Microsoft YaHei" charset="-122"/>
                <a:cs typeface="Microsoft YaHei" charset="-122"/>
              </a:rPr>
              <a:t>4</a:t>
            </a:r>
            <a:r>
              <a:rPr kumimoji="1" lang="zh-CN" altLang="en-US" sz="2400" dirty="0">
                <a:latin typeface="Microsoft YaHei" charset="-122"/>
                <a:ea typeface="Microsoft YaHei" charset="-122"/>
                <a:cs typeface="Microsoft YaHei" charset="-122"/>
              </a:rPr>
              <a:t>家企业市场占有率一般</a:t>
            </a:r>
            <a:r>
              <a:rPr kumimoji="1" lang="zh-CN" altLang="en-US" sz="2400" dirty="0" smtClean="0">
                <a:latin typeface="Microsoft YaHei" charset="-122"/>
                <a:ea typeface="Microsoft YaHei" charset="-122"/>
                <a:cs typeface="Microsoft YaHei" charset="-122"/>
              </a:rPr>
              <a:t>为</a:t>
            </a:r>
            <a:r>
              <a:rPr kumimoji="1" lang="en-US" altLang="zh-CN" sz="2400" dirty="0" smtClean="0">
                <a:latin typeface="Microsoft YaHei" charset="-122"/>
                <a:ea typeface="Microsoft YaHei" charset="-122"/>
                <a:cs typeface="Microsoft YaHei" charset="-122"/>
              </a:rPr>
              <a:t>20%-40%</a:t>
            </a:r>
            <a:endParaRPr kumimoji="1" lang="en-US" altLang="zh-CN" sz="2400" dirty="0">
              <a:latin typeface="Microsoft YaHei" charset="-122"/>
              <a:ea typeface="Microsoft YaHei" charset="-122"/>
              <a:cs typeface="Microsoft YaHei" charset="-122"/>
            </a:endParaRPr>
          </a:p>
        </p:txBody>
      </p:sp>
      <p:graphicFrame>
        <p:nvGraphicFramePr>
          <p:cNvPr id="6" name="图表 5"/>
          <p:cNvGraphicFramePr/>
          <p:nvPr>
            <p:extLst/>
          </p:nvPr>
        </p:nvGraphicFramePr>
        <p:xfrm>
          <a:off x="8213558" y="-453227"/>
          <a:ext cx="4908884" cy="23925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p:cNvSpPr txBox="1"/>
          <p:nvPr/>
        </p:nvSpPr>
        <p:spPr>
          <a:xfrm>
            <a:off x="4257763" y="3349240"/>
            <a:ext cx="3631178" cy="1158592"/>
          </a:xfrm>
          <a:prstGeom prst="rect">
            <a:avLst/>
          </a:prstGeom>
          <a:noFill/>
          <a:ln w="76200">
            <a:solidFill>
              <a:srgbClr val="C00000"/>
            </a:solidFill>
          </a:ln>
        </p:spPr>
        <p:txBody>
          <a:bodyPr wrap="square" rtlCol="0">
            <a:spAutoFit/>
          </a:bodyPr>
          <a:lstStyle/>
          <a:p>
            <a:endParaRPr kumimoji="1" lang="zh-CN" altLang="en-US"/>
          </a:p>
        </p:txBody>
      </p:sp>
      <p:sp>
        <p:nvSpPr>
          <p:cNvPr id="5" name="下箭头 4"/>
          <p:cNvSpPr/>
          <p:nvPr/>
        </p:nvSpPr>
        <p:spPr>
          <a:xfrm>
            <a:off x="5705327" y="4685366"/>
            <a:ext cx="368968" cy="705852"/>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7" name="圆角矩形 6"/>
          <p:cNvSpPr/>
          <p:nvPr/>
        </p:nvSpPr>
        <p:spPr>
          <a:xfrm>
            <a:off x="4903221" y="5524549"/>
            <a:ext cx="1973179" cy="10266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smtClean="0">
                <a:latin typeface="Microsoft YaHei" charset="-122"/>
                <a:ea typeface="Microsoft YaHei" charset="-122"/>
                <a:cs typeface="Microsoft YaHei" charset="-122"/>
              </a:rPr>
              <a:t>市场集中度</a:t>
            </a:r>
            <a:endParaRPr kumimoji="1" lang="zh-CN" altLang="en-US" sz="2400">
              <a:latin typeface="Microsoft YaHei" charset="-122"/>
              <a:ea typeface="Microsoft YaHei" charset="-122"/>
              <a:cs typeface="Microsoft YaHei" charset="-122"/>
            </a:endParaRPr>
          </a:p>
        </p:txBody>
      </p:sp>
      <p:sp>
        <p:nvSpPr>
          <p:cNvPr id="10" name="矩形 9"/>
          <p:cNvSpPr/>
          <p:nvPr/>
        </p:nvSpPr>
        <p:spPr>
          <a:xfrm>
            <a:off x="147861" y="77816"/>
            <a:ext cx="2185214"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11.1.1.0</a:t>
            </a:r>
            <a:r>
              <a:rPr lang="zh-CN" altLang="en-US" sz="1200" dirty="0">
                <a:solidFill>
                  <a:schemeClr val="bg1">
                    <a:lumMod val="75000"/>
                  </a:schemeClr>
                </a:solidFill>
                <a:latin typeface="SimSun" charset="-122"/>
                <a:ea typeface="SimSun" charset="-122"/>
                <a:cs typeface="SimSun" charset="-122"/>
              </a:rPr>
              <a:t>寡头垄断市场的概念</a:t>
            </a:r>
          </a:p>
        </p:txBody>
      </p:sp>
      <p:pic>
        <p:nvPicPr>
          <p:cNvPr id="12" name="图片 11"/>
          <p:cNvPicPr>
            <a:picLocks noChangeAspect="1"/>
          </p:cNvPicPr>
          <p:nvPr/>
        </p:nvPicPr>
        <p:blipFill>
          <a:blip r:embed="rId8"/>
          <a:stretch>
            <a:fillRect/>
          </a:stretch>
        </p:blipFill>
        <p:spPr>
          <a:xfrm>
            <a:off x="9699812" y="4890716"/>
            <a:ext cx="2492188" cy="1869141"/>
          </a:xfrm>
          <a:prstGeom prst="rect">
            <a:avLst/>
          </a:prstGeom>
        </p:spPr>
      </p:pic>
    </p:spTree>
    <p:extLst>
      <p:ext uri="{BB962C8B-B14F-4D97-AF65-F5344CB8AC3E}">
        <p14:creationId xmlns:p14="http://schemas.microsoft.com/office/powerpoint/2010/main" val="181696039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11.2.4</a:t>
            </a:r>
            <a:r>
              <a:rPr lang="zh-CN" altLang="en-US" sz="2800" dirty="0" smtClean="0">
                <a:latin typeface="Microsoft YaHei" charset="-122"/>
                <a:ea typeface="Microsoft YaHei" charset="-122"/>
                <a:cs typeface="Microsoft YaHei" charset="-122"/>
              </a:rPr>
              <a:t>共谋寡头模型</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三、</a:t>
            </a:r>
            <a:r>
              <a:rPr lang="zh-CN" altLang="en-US" sz="2000" dirty="0" smtClean="0">
                <a:latin typeface="Microsoft YaHei" charset="-122"/>
                <a:ea typeface="Microsoft YaHei" charset="-122"/>
                <a:cs typeface="Microsoft YaHei" charset="-122"/>
              </a:rPr>
              <a:t>价格领袖制</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334127" y="2832180"/>
            <a:ext cx="11033120" cy="581057"/>
          </a:xfrm>
          <a:prstGeom prst="rect">
            <a:avLst/>
          </a:prstGeom>
          <a:noFill/>
        </p:spPr>
        <p:txBody>
          <a:bodyPr wrap="square" rtlCol="0">
            <a:spAutoFit/>
          </a:bodyPr>
          <a:lstStyle/>
          <a:p>
            <a:pPr>
              <a:lnSpc>
                <a:spcPct val="150000"/>
              </a:lnSpc>
            </a:pPr>
            <a:r>
              <a:rPr kumimoji="1" lang="zh-CN" altLang="en-US" sz="2400" dirty="0" smtClean="0">
                <a:solidFill>
                  <a:srgbClr val="C00000"/>
                </a:solidFill>
                <a:latin typeface="Microsoft YaHei" charset="-122"/>
                <a:ea typeface="Microsoft YaHei" charset="-122"/>
                <a:cs typeface="Microsoft YaHei" charset="-122"/>
              </a:rPr>
              <a:t>支配型</a:t>
            </a:r>
            <a:r>
              <a:rPr kumimoji="1" lang="zh-CN" altLang="en-US" sz="2400" dirty="0" smtClean="0">
                <a:latin typeface="Microsoft YaHei" charset="-122"/>
                <a:ea typeface="Microsoft YaHei" charset="-122"/>
                <a:cs typeface="Microsoft YaHei" charset="-122"/>
              </a:rPr>
              <a:t>价格领袖模式：</a:t>
            </a:r>
            <a:r>
              <a:rPr lang="zh-CN" altLang="en-US" sz="2400" dirty="0">
                <a:latin typeface="Microsoft YaHei" charset="-122"/>
                <a:ea typeface="Microsoft YaHei" charset="-122"/>
                <a:cs typeface="Microsoft YaHei" charset="-122"/>
              </a:rPr>
              <a:t>有单一的一个支配型大企业和许多小企业的行业</a:t>
            </a:r>
            <a:r>
              <a:rPr lang="zh-CN" altLang="en-US" sz="2400" dirty="0" smtClean="0">
                <a:latin typeface="Microsoft YaHei" charset="-122"/>
                <a:ea typeface="Microsoft YaHei" charset="-122"/>
                <a:cs typeface="Microsoft YaHei" charset="-122"/>
              </a:rPr>
              <a:t>。</a:t>
            </a:r>
            <a:endParaRPr kumimoji="1" lang="en-US" altLang="zh-CN" sz="2400" dirty="0" smtClean="0">
              <a:solidFill>
                <a:srgbClr val="C00000"/>
              </a:solidFill>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934814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11.2.4</a:t>
            </a:r>
            <a:r>
              <a:rPr lang="zh-CN" altLang="en-US" sz="2800" dirty="0" smtClean="0">
                <a:latin typeface="Microsoft YaHei" charset="-122"/>
                <a:ea typeface="Microsoft YaHei" charset="-122"/>
                <a:cs typeface="Microsoft YaHei" charset="-122"/>
              </a:rPr>
              <a:t>共谋寡头模型</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三、</a:t>
            </a:r>
            <a:r>
              <a:rPr lang="zh-CN" altLang="en-US" sz="2000" dirty="0" smtClean="0">
                <a:latin typeface="Microsoft YaHei" charset="-122"/>
                <a:ea typeface="Microsoft YaHei" charset="-122"/>
                <a:cs typeface="Microsoft YaHei" charset="-122"/>
              </a:rPr>
              <a:t>价格领袖制</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334127" y="2832180"/>
            <a:ext cx="11033120" cy="1135054"/>
          </a:xfrm>
          <a:prstGeom prst="rect">
            <a:avLst/>
          </a:prstGeom>
          <a:noFill/>
        </p:spPr>
        <p:txBody>
          <a:bodyPr wrap="square" rtlCol="0">
            <a:spAutoFit/>
          </a:bodyPr>
          <a:lstStyle/>
          <a:p>
            <a:pPr>
              <a:lnSpc>
                <a:spcPct val="150000"/>
              </a:lnSpc>
            </a:pPr>
            <a:r>
              <a:rPr kumimoji="1" lang="zh-CN" altLang="en-US" sz="2400" dirty="0">
                <a:solidFill>
                  <a:srgbClr val="C00000"/>
                </a:solidFill>
                <a:latin typeface="Microsoft YaHei" charset="-122"/>
                <a:ea typeface="Microsoft YaHei" charset="-122"/>
                <a:cs typeface="Microsoft YaHei" charset="-122"/>
              </a:rPr>
              <a:t>效率型</a:t>
            </a:r>
            <a:r>
              <a:rPr kumimoji="1" lang="zh-CN" altLang="en-US" sz="2400" dirty="0">
                <a:latin typeface="Microsoft YaHei" charset="-122"/>
                <a:ea typeface="Microsoft YaHei" charset="-122"/>
                <a:cs typeface="Microsoft YaHei" charset="-122"/>
              </a:rPr>
              <a:t>价格领袖</a:t>
            </a:r>
            <a:r>
              <a:rPr kumimoji="1" lang="zh-CN" altLang="en-US" sz="2400" dirty="0" smtClean="0">
                <a:latin typeface="Microsoft YaHei" charset="-122"/>
                <a:ea typeface="Microsoft YaHei" charset="-122"/>
                <a:cs typeface="Microsoft YaHei" charset="-122"/>
              </a:rPr>
              <a:t>模式：领先</a:t>
            </a:r>
            <a:r>
              <a:rPr kumimoji="1" lang="zh-CN" altLang="en-US" sz="2400" dirty="0">
                <a:latin typeface="Microsoft YaHei" charset="-122"/>
                <a:ea typeface="Microsoft YaHei" charset="-122"/>
                <a:cs typeface="Microsoft YaHei" charset="-122"/>
              </a:rPr>
              <a:t>确定价格的企业是本行业中成本最低</a:t>
            </a:r>
            <a:r>
              <a:rPr kumimoji="1" lang="zh-CN" altLang="en-US" sz="2400" dirty="0" smtClean="0">
                <a:latin typeface="Microsoft YaHei" charset="-122"/>
                <a:ea typeface="Microsoft YaHei" charset="-122"/>
                <a:cs typeface="Microsoft YaHei" charset="-122"/>
              </a:rPr>
              <a:t>，效率</a:t>
            </a:r>
            <a:r>
              <a:rPr kumimoji="1" lang="zh-CN" altLang="en-US" sz="2400" dirty="0">
                <a:latin typeface="Microsoft YaHei" charset="-122"/>
                <a:ea typeface="Microsoft YaHei" charset="-122"/>
                <a:cs typeface="Microsoft YaHei" charset="-122"/>
              </a:rPr>
              <a:t>最高的企业</a:t>
            </a:r>
            <a:r>
              <a:rPr kumimoji="1" lang="zh-CN" altLang="en-US" sz="2400" dirty="0" smtClean="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1872754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11.2.4</a:t>
            </a:r>
            <a:r>
              <a:rPr lang="zh-CN" altLang="en-US" sz="2800" dirty="0" smtClean="0">
                <a:latin typeface="Microsoft YaHei" charset="-122"/>
                <a:ea typeface="Microsoft YaHei" charset="-122"/>
                <a:cs typeface="Microsoft YaHei" charset="-122"/>
              </a:rPr>
              <a:t>共谋寡头模型</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三、</a:t>
            </a:r>
            <a:r>
              <a:rPr lang="zh-CN" altLang="en-US" sz="2000" dirty="0" smtClean="0">
                <a:latin typeface="Microsoft YaHei" charset="-122"/>
                <a:ea typeface="Microsoft YaHei" charset="-122"/>
                <a:cs typeface="Microsoft YaHei" charset="-122"/>
              </a:rPr>
              <a:t>价格领袖制</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334127" y="2832180"/>
            <a:ext cx="11033120" cy="1135054"/>
          </a:xfrm>
          <a:prstGeom prst="rect">
            <a:avLst/>
          </a:prstGeom>
          <a:noFill/>
        </p:spPr>
        <p:txBody>
          <a:bodyPr wrap="square" rtlCol="0">
            <a:spAutoFit/>
          </a:bodyPr>
          <a:lstStyle/>
          <a:p>
            <a:pPr>
              <a:lnSpc>
                <a:spcPct val="150000"/>
              </a:lnSpc>
            </a:pPr>
            <a:r>
              <a:rPr kumimoji="1" lang="zh-CN" altLang="en-US" sz="2400" dirty="0">
                <a:solidFill>
                  <a:srgbClr val="C00000"/>
                </a:solidFill>
                <a:latin typeface="Microsoft YaHei" charset="-122"/>
                <a:ea typeface="Microsoft YaHei" charset="-122"/>
                <a:cs typeface="Microsoft YaHei" charset="-122"/>
              </a:rPr>
              <a:t>晴雨表型</a:t>
            </a:r>
            <a:r>
              <a:rPr kumimoji="1" lang="zh-CN" altLang="en-US" sz="2400" dirty="0">
                <a:latin typeface="Microsoft YaHei" charset="-122"/>
                <a:ea typeface="Microsoft YaHei" charset="-122"/>
                <a:cs typeface="Microsoft YaHei" charset="-122"/>
              </a:rPr>
              <a:t>价格</a:t>
            </a:r>
            <a:r>
              <a:rPr kumimoji="1" lang="zh-CN" altLang="en-US" sz="2400" dirty="0" smtClean="0">
                <a:latin typeface="Microsoft YaHei" charset="-122"/>
                <a:ea typeface="Microsoft YaHei" charset="-122"/>
                <a:cs typeface="Microsoft YaHei" charset="-122"/>
              </a:rPr>
              <a:t>领袖：一般</a:t>
            </a:r>
            <a:r>
              <a:rPr kumimoji="1" lang="zh-CN" altLang="en-US" sz="2400" dirty="0">
                <a:latin typeface="Microsoft YaHei" charset="-122"/>
                <a:ea typeface="Microsoft YaHei" charset="-122"/>
                <a:cs typeface="Microsoft YaHei" charset="-122"/>
              </a:rPr>
              <a:t>是一个企业首先对价格进行变动，而这个变动又能为其他企业所接受。</a:t>
            </a:r>
          </a:p>
        </p:txBody>
      </p:sp>
    </p:spTree>
    <p:extLst>
      <p:ext uri="{BB962C8B-B14F-4D97-AF65-F5344CB8AC3E}">
        <p14:creationId xmlns:p14="http://schemas.microsoft.com/office/powerpoint/2010/main" val="159724040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34127" y="63467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矩形 1"/>
          <p:cNvSpPr/>
          <p:nvPr/>
        </p:nvSpPr>
        <p:spPr>
          <a:xfrm>
            <a:off x="687571" y="1892066"/>
            <a:ext cx="9626009" cy="2862322"/>
          </a:xfrm>
          <a:prstGeom prst="rect">
            <a:avLst/>
          </a:prstGeom>
        </p:spPr>
        <p:txBody>
          <a:bodyPr wrap="square">
            <a:spAutoFit/>
          </a:bodyPr>
          <a:lstStyle/>
          <a:p>
            <a:pPr>
              <a:lnSpc>
                <a:spcPct val="150000"/>
              </a:lnSpc>
            </a:pPr>
            <a:r>
              <a:rPr lang="zh-CN" altLang="en-US" sz="2400" dirty="0">
                <a:latin typeface="Microsoft YaHei" charset="-122"/>
                <a:ea typeface="Microsoft YaHei" charset="-122"/>
                <a:cs typeface="Microsoft YaHei" charset="-122"/>
              </a:rPr>
              <a:t>卡特尔制定统一价格的原则是（）</a:t>
            </a:r>
          </a:p>
          <a:p>
            <a:pPr>
              <a:lnSpc>
                <a:spcPct val="150000"/>
              </a:lnSpc>
            </a:pPr>
            <a:r>
              <a:rPr lang="en-US" altLang="zh-CN" sz="2400" dirty="0" smtClean="0">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使整个卡特尔的成本最小</a:t>
            </a:r>
          </a:p>
          <a:p>
            <a:pPr>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使整个卡特尔的利润最大</a:t>
            </a:r>
          </a:p>
          <a:p>
            <a:pPr>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使整个卡特尔的产量最大</a:t>
            </a:r>
          </a:p>
          <a:p>
            <a:pPr>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使各个厂商的利润最</a:t>
            </a:r>
            <a:r>
              <a:rPr lang="zh-CN" altLang="en-US" sz="2400" dirty="0" smtClean="0">
                <a:latin typeface="Microsoft YaHei" charset="-122"/>
                <a:ea typeface="Microsoft YaHei" charset="-122"/>
                <a:cs typeface="Microsoft YaHei" charset="-122"/>
              </a:rPr>
              <a:t>大</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6233840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34127" y="63467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矩形 1"/>
          <p:cNvSpPr/>
          <p:nvPr/>
        </p:nvSpPr>
        <p:spPr>
          <a:xfrm>
            <a:off x="687571" y="1892066"/>
            <a:ext cx="9626009" cy="2862322"/>
          </a:xfrm>
          <a:prstGeom prst="rect">
            <a:avLst/>
          </a:prstGeom>
        </p:spPr>
        <p:txBody>
          <a:bodyPr wrap="square">
            <a:spAutoFit/>
          </a:bodyPr>
          <a:lstStyle/>
          <a:p>
            <a:pPr>
              <a:lnSpc>
                <a:spcPct val="150000"/>
              </a:lnSpc>
            </a:pPr>
            <a:r>
              <a:rPr lang="zh-CN" altLang="en-US" sz="2400" dirty="0">
                <a:latin typeface="Microsoft YaHei" charset="-122"/>
                <a:ea typeface="Microsoft YaHei" charset="-122"/>
                <a:cs typeface="Microsoft YaHei" charset="-122"/>
              </a:rPr>
              <a:t>卡特尔制定统一价格的原则是</a:t>
            </a:r>
            <a:r>
              <a:rPr lang="zh-CN" altLang="en-US" sz="2400" dirty="0" smtClean="0">
                <a:latin typeface="Microsoft YaHei" charset="-122"/>
                <a:ea typeface="Microsoft YaHei" charset="-122"/>
                <a:cs typeface="Microsoft YaHei" charset="-122"/>
              </a:rPr>
              <a:t>（</a:t>
            </a:r>
            <a:r>
              <a:rPr lang="en-US" altLang="zh-CN" sz="2400" dirty="0" smtClean="0">
                <a:solidFill>
                  <a:srgbClr val="C00000"/>
                </a:solidFill>
                <a:latin typeface="Microsoft YaHei" charset="-122"/>
                <a:ea typeface="Microsoft YaHei" charset="-122"/>
                <a:cs typeface="Microsoft YaHei" charset="-122"/>
              </a:rPr>
              <a:t>B</a:t>
            </a:r>
            <a:r>
              <a:rPr lang="zh-CN" altLang="en-US" sz="2400" dirty="0" smtClean="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使整个卡特尔的成本最小</a:t>
            </a:r>
          </a:p>
          <a:p>
            <a:pPr>
              <a:lnSpc>
                <a:spcPct val="150000"/>
              </a:lnSpc>
            </a:pPr>
            <a:r>
              <a:rPr lang="en-US" altLang="zh-CN" sz="2400" dirty="0">
                <a:solidFill>
                  <a:srgbClr val="C00000"/>
                </a:solidFill>
                <a:latin typeface="Microsoft YaHei" charset="-122"/>
                <a:ea typeface="Microsoft YaHei" charset="-122"/>
                <a:cs typeface="Microsoft YaHei" charset="-122"/>
              </a:rPr>
              <a:t>B:</a:t>
            </a:r>
            <a:r>
              <a:rPr lang="zh-CN" altLang="en-US" sz="2400" dirty="0">
                <a:solidFill>
                  <a:srgbClr val="C00000"/>
                </a:solidFill>
                <a:latin typeface="Microsoft YaHei" charset="-122"/>
                <a:ea typeface="Microsoft YaHei" charset="-122"/>
                <a:cs typeface="Microsoft YaHei" charset="-122"/>
              </a:rPr>
              <a:t>使整个卡特尔的利润最大</a:t>
            </a:r>
          </a:p>
          <a:p>
            <a:pPr>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使整个卡特尔的产量最大</a:t>
            </a:r>
          </a:p>
          <a:p>
            <a:pPr>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使各个厂商的利润最</a:t>
            </a:r>
            <a:r>
              <a:rPr lang="zh-CN" altLang="en-US" sz="2400" dirty="0" smtClean="0">
                <a:latin typeface="Microsoft YaHei" charset="-122"/>
                <a:ea typeface="Microsoft YaHei" charset="-122"/>
                <a:cs typeface="Microsoft YaHei" charset="-122"/>
              </a:rPr>
              <a:t>大</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4893438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34127" y="63467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矩形 1"/>
          <p:cNvSpPr/>
          <p:nvPr/>
        </p:nvSpPr>
        <p:spPr>
          <a:xfrm>
            <a:off x="687571" y="1892066"/>
            <a:ext cx="9626009" cy="2862322"/>
          </a:xfrm>
          <a:prstGeom prst="rect">
            <a:avLst/>
          </a:prstGeom>
        </p:spPr>
        <p:txBody>
          <a:bodyPr wrap="square">
            <a:spAutoFit/>
          </a:bodyPr>
          <a:lstStyle/>
          <a:p>
            <a:pPr>
              <a:lnSpc>
                <a:spcPct val="150000"/>
              </a:lnSpc>
            </a:pPr>
            <a:r>
              <a:rPr lang="zh-CN" altLang="en-US" sz="2400" dirty="0">
                <a:latin typeface="Microsoft YaHei" charset="-122"/>
                <a:ea typeface="Microsoft YaHei" charset="-122"/>
                <a:cs typeface="Microsoft YaHei" charset="-122"/>
              </a:rPr>
              <a:t>卡特尔是寡头垄断厂商之间的一个协议，以便它们（）</a:t>
            </a:r>
          </a:p>
          <a:p>
            <a:pPr>
              <a:lnSpc>
                <a:spcPct val="150000"/>
              </a:lnSpc>
            </a:pPr>
            <a:r>
              <a:rPr lang="en-US" altLang="zh-CN" sz="2400" dirty="0" smtClean="0">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集体增加产量，降低价格</a:t>
            </a:r>
          </a:p>
          <a:p>
            <a:pPr>
              <a:lnSpc>
                <a:spcPct val="150000"/>
              </a:lnSpc>
            </a:pPr>
            <a:r>
              <a:rPr lang="en-US" altLang="zh-CN" sz="2400" dirty="0">
                <a:latin typeface="Microsoft YaHei" charset="-122"/>
                <a:ea typeface="Microsoft YaHei" charset="-122"/>
                <a:cs typeface="Microsoft YaHei" charset="-122"/>
              </a:rPr>
              <a:t>B</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对</a:t>
            </a:r>
            <a:r>
              <a:rPr lang="zh-CN" altLang="en-US" sz="2400" dirty="0">
                <a:latin typeface="Microsoft YaHei" charset="-122"/>
                <a:ea typeface="Microsoft YaHei" charset="-122"/>
                <a:cs typeface="Microsoft YaHei" charset="-122"/>
              </a:rPr>
              <a:t>同一种产品向不同的消费者索取不同的</a:t>
            </a:r>
            <a:r>
              <a:rPr lang="zh-CN" altLang="en-US" sz="2400" dirty="0" smtClean="0">
                <a:latin typeface="Microsoft YaHei" charset="-122"/>
                <a:ea typeface="Microsoft YaHei" charset="-122"/>
                <a:cs typeface="Microsoft YaHei" charset="-122"/>
              </a:rPr>
              <a:t>价格</a:t>
            </a:r>
            <a:endParaRPr lang="zh-CN" altLang="en-US" sz="2400" dirty="0">
              <a:latin typeface="Microsoft YaHei" charset="-122"/>
              <a:ea typeface="Microsoft YaHei" charset="-122"/>
              <a:cs typeface="Microsoft YaHei" charset="-122"/>
            </a:endParaRPr>
          </a:p>
          <a:p>
            <a:pPr>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协调它们的决策，使联合利润最大化</a:t>
            </a:r>
          </a:p>
          <a:p>
            <a:pPr>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对不同产品向同类消费者索取相同的价格</a:t>
            </a:r>
          </a:p>
        </p:txBody>
      </p:sp>
    </p:spTree>
    <p:extLst>
      <p:ext uri="{BB962C8B-B14F-4D97-AF65-F5344CB8AC3E}">
        <p14:creationId xmlns:p14="http://schemas.microsoft.com/office/powerpoint/2010/main" val="120071019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34127" y="63467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矩形 1"/>
          <p:cNvSpPr/>
          <p:nvPr/>
        </p:nvSpPr>
        <p:spPr>
          <a:xfrm>
            <a:off x="687571" y="1892066"/>
            <a:ext cx="9626009" cy="2862322"/>
          </a:xfrm>
          <a:prstGeom prst="rect">
            <a:avLst/>
          </a:prstGeom>
        </p:spPr>
        <p:txBody>
          <a:bodyPr wrap="square">
            <a:spAutoFit/>
          </a:bodyPr>
          <a:lstStyle/>
          <a:p>
            <a:pPr>
              <a:lnSpc>
                <a:spcPct val="150000"/>
              </a:lnSpc>
            </a:pPr>
            <a:r>
              <a:rPr lang="zh-CN" altLang="en-US" sz="2400" dirty="0">
                <a:latin typeface="Microsoft YaHei" charset="-122"/>
                <a:ea typeface="Microsoft YaHei" charset="-122"/>
                <a:cs typeface="Microsoft YaHei" charset="-122"/>
              </a:rPr>
              <a:t>卡特尔是寡头垄断厂商之间的一个协议，以便它们</a:t>
            </a:r>
            <a:r>
              <a:rPr lang="zh-CN" altLang="en-US" sz="2400" dirty="0" smtClean="0">
                <a:latin typeface="Microsoft YaHei" charset="-122"/>
                <a:ea typeface="Microsoft YaHei" charset="-122"/>
                <a:cs typeface="Microsoft YaHei" charset="-122"/>
              </a:rPr>
              <a:t>（</a:t>
            </a:r>
            <a:r>
              <a:rPr lang="en-US" altLang="zh-CN" sz="2400" dirty="0" smtClean="0">
                <a:solidFill>
                  <a:srgbClr val="C00000"/>
                </a:solidFill>
                <a:latin typeface="Microsoft YaHei" charset="-122"/>
                <a:ea typeface="Microsoft YaHei" charset="-122"/>
                <a:cs typeface="Microsoft YaHei" charset="-122"/>
              </a:rPr>
              <a:t>C</a:t>
            </a:r>
            <a:r>
              <a:rPr lang="zh-CN" altLang="en-US" sz="2400" dirty="0" smtClean="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集体增加产量，降低价格</a:t>
            </a:r>
          </a:p>
          <a:p>
            <a:pPr>
              <a:lnSpc>
                <a:spcPct val="150000"/>
              </a:lnSpc>
            </a:pPr>
            <a:r>
              <a:rPr lang="en-US" altLang="zh-CN" sz="2400" dirty="0">
                <a:latin typeface="Microsoft YaHei" charset="-122"/>
                <a:ea typeface="Microsoft YaHei" charset="-122"/>
                <a:cs typeface="Microsoft YaHei" charset="-122"/>
              </a:rPr>
              <a:t>B</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对</a:t>
            </a:r>
            <a:r>
              <a:rPr lang="zh-CN" altLang="en-US" sz="2400" dirty="0">
                <a:latin typeface="Microsoft YaHei" charset="-122"/>
                <a:ea typeface="Microsoft YaHei" charset="-122"/>
                <a:cs typeface="Microsoft YaHei" charset="-122"/>
              </a:rPr>
              <a:t>同一种产品向不同的消费者索取不同的</a:t>
            </a:r>
            <a:r>
              <a:rPr lang="zh-CN" altLang="en-US" sz="2400" dirty="0" smtClean="0">
                <a:latin typeface="Microsoft YaHei" charset="-122"/>
                <a:ea typeface="Microsoft YaHei" charset="-122"/>
                <a:cs typeface="Microsoft YaHei" charset="-122"/>
              </a:rPr>
              <a:t>价格</a:t>
            </a:r>
            <a:endParaRPr lang="zh-CN" altLang="en-US" sz="2400" dirty="0">
              <a:latin typeface="Microsoft YaHei" charset="-122"/>
              <a:ea typeface="Microsoft YaHei" charset="-122"/>
              <a:cs typeface="Microsoft YaHei" charset="-122"/>
            </a:endParaRPr>
          </a:p>
          <a:p>
            <a:pPr>
              <a:lnSpc>
                <a:spcPct val="150000"/>
              </a:lnSpc>
            </a:pPr>
            <a:r>
              <a:rPr lang="en-US" altLang="zh-CN" sz="2400" dirty="0">
                <a:solidFill>
                  <a:srgbClr val="C00000"/>
                </a:solidFill>
                <a:latin typeface="Microsoft YaHei" charset="-122"/>
                <a:ea typeface="Microsoft YaHei" charset="-122"/>
                <a:cs typeface="Microsoft YaHei" charset="-122"/>
              </a:rPr>
              <a:t>C:</a:t>
            </a:r>
            <a:r>
              <a:rPr lang="zh-CN" altLang="en-US" sz="2400" dirty="0">
                <a:solidFill>
                  <a:srgbClr val="C00000"/>
                </a:solidFill>
                <a:latin typeface="Microsoft YaHei" charset="-122"/>
                <a:ea typeface="Microsoft YaHei" charset="-122"/>
                <a:cs typeface="Microsoft YaHei" charset="-122"/>
              </a:rPr>
              <a:t>协调它们的决策，使联合利润最大化</a:t>
            </a:r>
          </a:p>
          <a:p>
            <a:pPr>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对不同产品向同类消费者索取相同的价格</a:t>
            </a:r>
          </a:p>
        </p:txBody>
      </p:sp>
    </p:spTree>
    <p:extLst>
      <p:ext uri="{BB962C8B-B14F-4D97-AF65-F5344CB8AC3E}">
        <p14:creationId xmlns:p14="http://schemas.microsoft.com/office/powerpoint/2010/main" val="60405915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34127" y="63467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矩形 1"/>
          <p:cNvSpPr/>
          <p:nvPr/>
        </p:nvSpPr>
        <p:spPr>
          <a:xfrm>
            <a:off x="687571" y="1892066"/>
            <a:ext cx="9626009" cy="2797048"/>
          </a:xfrm>
          <a:prstGeom prst="rect">
            <a:avLst/>
          </a:prstGeom>
        </p:spPr>
        <p:txBody>
          <a:bodyPr wrap="square">
            <a:spAutoFit/>
          </a:bodyPr>
          <a:lstStyle/>
          <a:p>
            <a:pPr>
              <a:lnSpc>
                <a:spcPct val="150000"/>
              </a:lnSpc>
            </a:pPr>
            <a:r>
              <a:rPr lang="zh-CN" altLang="en-US" sz="2400" dirty="0">
                <a:latin typeface="Microsoft YaHei" charset="-122"/>
                <a:ea typeface="Microsoft YaHei" charset="-122"/>
                <a:cs typeface="Microsoft YaHei" charset="-122"/>
              </a:rPr>
              <a:t>寡头垄断市场中，各企业存在勾结情况下的决策模式是（）</a:t>
            </a:r>
            <a:br>
              <a:rPr lang="zh-CN" altLang="en-US" sz="2400" dirty="0">
                <a:latin typeface="Microsoft YaHei" charset="-122"/>
                <a:ea typeface="Microsoft YaHei" charset="-122"/>
                <a:cs typeface="Microsoft YaHei" charset="-122"/>
              </a:rPr>
            </a:br>
            <a:r>
              <a:rPr lang="en-US" altLang="zh-CN" sz="2400" dirty="0" smtClean="0">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非合作性博弈</a:t>
            </a:r>
          </a:p>
          <a:p>
            <a:pPr>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共谋寡头模型</a:t>
            </a:r>
          </a:p>
          <a:p>
            <a:pPr>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古诺模型</a:t>
            </a:r>
          </a:p>
          <a:p>
            <a:pPr>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斯威齐模型</a:t>
            </a:r>
          </a:p>
        </p:txBody>
      </p:sp>
    </p:spTree>
    <p:extLst>
      <p:ext uri="{BB962C8B-B14F-4D97-AF65-F5344CB8AC3E}">
        <p14:creationId xmlns:p14="http://schemas.microsoft.com/office/powerpoint/2010/main" val="147581410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34127" y="63467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矩形 1"/>
          <p:cNvSpPr/>
          <p:nvPr/>
        </p:nvSpPr>
        <p:spPr>
          <a:xfrm>
            <a:off x="687571" y="1892066"/>
            <a:ext cx="9626009" cy="2862322"/>
          </a:xfrm>
          <a:prstGeom prst="rect">
            <a:avLst/>
          </a:prstGeom>
        </p:spPr>
        <p:txBody>
          <a:bodyPr wrap="square">
            <a:spAutoFit/>
          </a:bodyPr>
          <a:lstStyle/>
          <a:p>
            <a:pPr>
              <a:lnSpc>
                <a:spcPct val="150000"/>
              </a:lnSpc>
            </a:pPr>
            <a:r>
              <a:rPr lang="zh-CN" altLang="en-US" sz="2400" dirty="0" smtClean="0">
                <a:latin typeface="Microsoft YaHei" charset="-122"/>
                <a:ea typeface="Microsoft YaHei" charset="-122"/>
                <a:cs typeface="Microsoft YaHei" charset="-122"/>
              </a:rPr>
              <a:t>寡头垄断市场中，各企业存在勾结情况下的决策模式是（</a:t>
            </a:r>
            <a:r>
              <a:rPr lang="en-US" altLang="zh-CN" sz="2400" dirty="0">
                <a:solidFill>
                  <a:srgbClr val="C00000"/>
                </a:solidFill>
                <a:latin typeface="Microsoft YaHei" charset="-122"/>
                <a:ea typeface="Microsoft YaHei" charset="-122"/>
                <a:cs typeface="Microsoft YaHei" charset="-122"/>
              </a:rPr>
              <a:t> B </a:t>
            </a:r>
            <a:r>
              <a:rPr lang="zh-CN" altLang="en-US" sz="2400" dirty="0" smtClean="0">
                <a:latin typeface="Microsoft YaHei" charset="-122"/>
                <a:ea typeface="Microsoft YaHei" charset="-122"/>
                <a:cs typeface="Microsoft YaHei" charset="-122"/>
              </a:rPr>
              <a:t>）</a:t>
            </a:r>
            <a:br>
              <a:rPr lang="zh-CN" altLang="en-US" sz="2400" dirty="0" smtClean="0">
                <a:latin typeface="Microsoft YaHei" charset="-122"/>
                <a:ea typeface="Microsoft YaHei" charset="-122"/>
                <a:cs typeface="Microsoft YaHei" charset="-122"/>
              </a:rPr>
            </a:br>
            <a:r>
              <a:rPr lang="en-US" altLang="zh-CN" sz="2400" dirty="0" smtClean="0">
                <a:latin typeface="Microsoft YaHei" charset="-122"/>
                <a:ea typeface="Microsoft YaHei" charset="-122"/>
                <a:cs typeface="Microsoft YaHei" charset="-122"/>
              </a:rPr>
              <a:t>A:</a:t>
            </a:r>
            <a:r>
              <a:rPr lang="zh-CN" altLang="en-US" sz="2400" dirty="0" smtClean="0">
                <a:latin typeface="Microsoft YaHei" charset="-122"/>
                <a:ea typeface="Microsoft YaHei" charset="-122"/>
                <a:cs typeface="Microsoft YaHei" charset="-122"/>
              </a:rPr>
              <a:t>非合作性博弈</a:t>
            </a:r>
          </a:p>
          <a:p>
            <a:pPr>
              <a:lnSpc>
                <a:spcPct val="150000"/>
              </a:lnSpc>
            </a:pPr>
            <a:r>
              <a:rPr lang="en-US" altLang="zh-CN" sz="2400" dirty="0" smtClean="0">
                <a:solidFill>
                  <a:srgbClr val="C00000"/>
                </a:solidFill>
                <a:latin typeface="Microsoft YaHei" charset="-122"/>
                <a:ea typeface="Microsoft YaHei" charset="-122"/>
                <a:cs typeface="Microsoft YaHei" charset="-122"/>
              </a:rPr>
              <a:t>B:</a:t>
            </a:r>
            <a:r>
              <a:rPr lang="zh-CN" altLang="en-US" sz="2400" dirty="0" smtClean="0">
                <a:solidFill>
                  <a:srgbClr val="C00000"/>
                </a:solidFill>
                <a:latin typeface="Microsoft YaHei" charset="-122"/>
                <a:ea typeface="Microsoft YaHei" charset="-122"/>
                <a:cs typeface="Microsoft YaHei" charset="-122"/>
              </a:rPr>
              <a:t>共谋寡头模型</a:t>
            </a:r>
          </a:p>
          <a:p>
            <a:pPr>
              <a:lnSpc>
                <a:spcPct val="150000"/>
              </a:lnSpc>
            </a:pPr>
            <a:r>
              <a:rPr lang="en-US" altLang="zh-CN" sz="2400" dirty="0" smtClean="0">
                <a:latin typeface="Microsoft YaHei" charset="-122"/>
                <a:ea typeface="Microsoft YaHei" charset="-122"/>
                <a:cs typeface="Microsoft YaHei" charset="-122"/>
              </a:rPr>
              <a:t>C</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古诺模型</a:t>
            </a:r>
          </a:p>
          <a:p>
            <a:pPr>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斯威齐模型</a:t>
            </a:r>
          </a:p>
        </p:txBody>
      </p:sp>
    </p:spTree>
    <p:extLst>
      <p:ext uri="{BB962C8B-B14F-4D97-AF65-F5344CB8AC3E}">
        <p14:creationId xmlns:p14="http://schemas.microsoft.com/office/powerpoint/2010/main" val="16011046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34127" y="63467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矩形 1"/>
          <p:cNvSpPr/>
          <p:nvPr/>
        </p:nvSpPr>
        <p:spPr>
          <a:xfrm>
            <a:off x="687571" y="1892066"/>
            <a:ext cx="9626009" cy="2862322"/>
          </a:xfrm>
          <a:prstGeom prst="rect">
            <a:avLst/>
          </a:prstGeom>
        </p:spPr>
        <p:txBody>
          <a:bodyPr wrap="square">
            <a:spAutoFit/>
          </a:bodyPr>
          <a:lstStyle/>
          <a:p>
            <a:pPr>
              <a:lnSpc>
                <a:spcPct val="150000"/>
              </a:lnSpc>
            </a:pPr>
            <a:r>
              <a:rPr lang="zh-CN" altLang="en-US" sz="2400" dirty="0" smtClean="0">
                <a:latin typeface="Microsoft YaHei" charset="-122"/>
                <a:ea typeface="Microsoft YaHei" charset="-122"/>
                <a:cs typeface="Microsoft YaHei" charset="-122"/>
              </a:rPr>
              <a:t>寡头垄断市场中，各企业存在勾结情况下的决策模式是（</a:t>
            </a:r>
            <a:r>
              <a:rPr lang="en-US" altLang="zh-CN" sz="2400">
                <a:solidFill>
                  <a:srgbClr val="C00000"/>
                </a:solidFill>
                <a:latin typeface="Microsoft YaHei" charset="-122"/>
                <a:ea typeface="Microsoft YaHei" charset="-122"/>
                <a:cs typeface="Microsoft YaHei" charset="-122"/>
              </a:rPr>
              <a:t> B </a:t>
            </a:r>
            <a:r>
              <a:rPr lang="zh-CN" altLang="en-US" sz="240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
            </a:r>
            <a:br>
              <a:rPr lang="zh-CN" altLang="en-US" sz="2400" dirty="0" smtClean="0">
                <a:latin typeface="Microsoft YaHei" charset="-122"/>
                <a:ea typeface="Microsoft YaHei" charset="-122"/>
                <a:cs typeface="Microsoft YaHei" charset="-122"/>
              </a:rPr>
            </a:br>
            <a:r>
              <a:rPr lang="en-US" altLang="zh-CN" sz="2400" dirty="0" smtClean="0">
                <a:latin typeface="Microsoft YaHei" charset="-122"/>
                <a:ea typeface="Microsoft YaHei" charset="-122"/>
                <a:cs typeface="Microsoft YaHei" charset="-122"/>
              </a:rPr>
              <a:t>A:</a:t>
            </a:r>
            <a:r>
              <a:rPr lang="zh-CN" altLang="en-US" sz="2400" dirty="0" smtClean="0">
                <a:latin typeface="Microsoft YaHei" charset="-122"/>
                <a:ea typeface="Microsoft YaHei" charset="-122"/>
                <a:cs typeface="Microsoft YaHei" charset="-122"/>
              </a:rPr>
              <a:t>非合作性博弈</a:t>
            </a:r>
          </a:p>
          <a:p>
            <a:pPr>
              <a:lnSpc>
                <a:spcPct val="150000"/>
              </a:lnSpc>
            </a:pPr>
            <a:r>
              <a:rPr lang="en-US" altLang="zh-CN" sz="2400" dirty="0" smtClean="0">
                <a:solidFill>
                  <a:srgbClr val="C00000"/>
                </a:solidFill>
                <a:latin typeface="Microsoft YaHei" charset="-122"/>
                <a:ea typeface="Microsoft YaHei" charset="-122"/>
                <a:cs typeface="Microsoft YaHei" charset="-122"/>
              </a:rPr>
              <a:t>B:</a:t>
            </a:r>
            <a:r>
              <a:rPr lang="zh-CN" altLang="en-US" sz="2400" dirty="0" smtClean="0">
                <a:solidFill>
                  <a:srgbClr val="C00000"/>
                </a:solidFill>
                <a:latin typeface="Microsoft YaHei" charset="-122"/>
                <a:ea typeface="Microsoft YaHei" charset="-122"/>
                <a:cs typeface="Microsoft YaHei" charset="-122"/>
              </a:rPr>
              <a:t>共谋寡头模型</a:t>
            </a:r>
          </a:p>
          <a:p>
            <a:pPr>
              <a:lnSpc>
                <a:spcPct val="150000"/>
              </a:lnSpc>
            </a:pPr>
            <a:r>
              <a:rPr lang="en-US" altLang="zh-CN" sz="2400" dirty="0" smtClean="0">
                <a:latin typeface="Microsoft YaHei" charset="-122"/>
                <a:ea typeface="Microsoft YaHei" charset="-122"/>
                <a:cs typeface="Microsoft YaHei" charset="-122"/>
              </a:rPr>
              <a:t>C</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古诺模型</a:t>
            </a:r>
          </a:p>
          <a:p>
            <a:pPr>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斯威齐模型</a:t>
            </a:r>
          </a:p>
        </p:txBody>
      </p:sp>
    </p:spTree>
    <p:extLst>
      <p:ext uri="{BB962C8B-B14F-4D97-AF65-F5344CB8AC3E}">
        <p14:creationId xmlns:p14="http://schemas.microsoft.com/office/powerpoint/2010/main" val="6976812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11.1.1 </a:t>
            </a:r>
            <a:r>
              <a:rPr lang="zh-CN" altLang="en-US" sz="2800" dirty="0" smtClean="0">
                <a:latin typeface="Microsoft YaHei" charset="-122"/>
                <a:ea typeface="Microsoft YaHei" charset="-122"/>
                <a:cs typeface="Microsoft YaHei" charset="-122"/>
              </a:rPr>
              <a:t> 寡头</a:t>
            </a:r>
            <a:r>
              <a:rPr lang="zh-CN" altLang="en-US" sz="2800" dirty="0">
                <a:latin typeface="Microsoft YaHei" charset="-122"/>
                <a:ea typeface="Microsoft YaHei" charset="-122"/>
                <a:cs typeface="Microsoft YaHei" charset="-122"/>
              </a:rPr>
              <a:t>垄断市场的条件</a:t>
            </a:r>
          </a:p>
        </p:txBody>
      </p:sp>
      <p:sp>
        <p:nvSpPr>
          <p:cNvPr id="17" name="圆角矩形 16"/>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二、寡头垄断市场的条件</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622884" y="2740312"/>
            <a:ext cx="11103894" cy="1689052"/>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在</a:t>
            </a:r>
            <a:r>
              <a:rPr kumimoji="1" lang="zh-CN" altLang="en-US" sz="2400" dirty="0">
                <a:latin typeface="Microsoft YaHei" charset="-122"/>
                <a:ea typeface="Microsoft YaHei" charset="-122"/>
                <a:cs typeface="Microsoft YaHei" charset="-122"/>
              </a:rPr>
              <a:t>一个行业或市场中，只有少数几家企业</a:t>
            </a:r>
          </a:p>
          <a:p>
            <a:pPr>
              <a:lnSpc>
                <a:spcPct val="150000"/>
              </a:lnSpc>
            </a:pPr>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、企业</a:t>
            </a:r>
            <a:r>
              <a:rPr kumimoji="1" lang="zh-CN" altLang="en-US" sz="2400" dirty="0">
                <a:latin typeface="Microsoft YaHei" charset="-122"/>
                <a:ea typeface="Microsoft YaHei" charset="-122"/>
                <a:cs typeface="Microsoft YaHei" charset="-122"/>
              </a:rPr>
              <a:t>之间存在着互相制约、互相依存的</a:t>
            </a:r>
            <a:r>
              <a:rPr kumimoji="1" lang="zh-CN" altLang="en-US" sz="2400" dirty="0" smtClean="0">
                <a:latin typeface="Microsoft YaHei" charset="-122"/>
                <a:ea typeface="Microsoft YaHei" charset="-122"/>
                <a:cs typeface="Microsoft YaHei" charset="-122"/>
              </a:rPr>
              <a:t>关系</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a:t>
            </a:r>
            <a:endParaRPr kumimoji="1" lang="zh-CN" altLang="en-US" sz="2400" dirty="0">
              <a:latin typeface="Microsoft YaHei" charset="-122"/>
              <a:ea typeface="Microsoft YaHei" charset="-122"/>
              <a:cs typeface="Microsoft YaHei" charset="-122"/>
            </a:endParaRPr>
          </a:p>
        </p:txBody>
      </p:sp>
      <p:graphicFrame>
        <p:nvGraphicFramePr>
          <p:cNvPr id="6" name="图表 5"/>
          <p:cNvGraphicFramePr/>
          <p:nvPr>
            <p:extLst/>
          </p:nvPr>
        </p:nvGraphicFramePr>
        <p:xfrm>
          <a:off x="8213558" y="-453227"/>
          <a:ext cx="4908884" cy="23925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147861" y="77816"/>
            <a:ext cx="2185214"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11.1.1.0</a:t>
            </a:r>
            <a:r>
              <a:rPr lang="zh-CN" altLang="en-US" sz="1200" dirty="0">
                <a:solidFill>
                  <a:schemeClr val="bg1">
                    <a:lumMod val="75000"/>
                  </a:schemeClr>
                </a:solidFill>
                <a:latin typeface="SimSun" charset="-122"/>
                <a:ea typeface="SimSun" charset="-122"/>
                <a:cs typeface="SimSun" charset="-122"/>
              </a:rPr>
              <a:t>寡头垄断市场的概念</a:t>
            </a:r>
          </a:p>
        </p:txBody>
      </p:sp>
      <p:pic>
        <p:nvPicPr>
          <p:cNvPr id="10" name="图片 9"/>
          <p:cNvPicPr>
            <a:picLocks noChangeAspect="1"/>
          </p:cNvPicPr>
          <p:nvPr/>
        </p:nvPicPr>
        <p:blipFill>
          <a:blip r:embed="rId8"/>
          <a:stretch>
            <a:fillRect/>
          </a:stretch>
        </p:blipFill>
        <p:spPr>
          <a:xfrm>
            <a:off x="9699812" y="4890716"/>
            <a:ext cx="2492188" cy="1869141"/>
          </a:xfrm>
          <a:prstGeom prst="rect">
            <a:avLst/>
          </a:prstGeom>
        </p:spPr>
      </p:pic>
    </p:spTree>
    <p:extLst>
      <p:ext uri="{BB962C8B-B14F-4D97-AF65-F5344CB8AC3E}">
        <p14:creationId xmlns:p14="http://schemas.microsoft.com/office/powerpoint/2010/main" val="16932762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11.1.1 </a:t>
            </a:r>
            <a:r>
              <a:rPr lang="zh-CN" altLang="en-US" sz="2800" dirty="0" smtClean="0">
                <a:latin typeface="Microsoft YaHei" charset="-122"/>
                <a:ea typeface="Microsoft YaHei" charset="-122"/>
                <a:cs typeface="Microsoft YaHei" charset="-122"/>
              </a:rPr>
              <a:t> 寡头</a:t>
            </a:r>
            <a:r>
              <a:rPr lang="zh-CN" altLang="en-US" sz="2800" dirty="0">
                <a:latin typeface="Microsoft YaHei" charset="-122"/>
                <a:ea typeface="Microsoft YaHei" charset="-122"/>
                <a:cs typeface="Microsoft YaHei" charset="-122"/>
              </a:rPr>
              <a:t>垄断市场的条件</a:t>
            </a:r>
          </a:p>
        </p:txBody>
      </p:sp>
      <p:sp>
        <p:nvSpPr>
          <p:cNvPr id="17" name="圆角矩形 16"/>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二、寡头垄断市场的条件</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622884" y="2740312"/>
            <a:ext cx="11103894" cy="2243050"/>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在</a:t>
            </a:r>
            <a:r>
              <a:rPr kumimoji="1" lang="zh-CN" altLang="en-US" sz="2400" dirty="0">
                <a:latin typeface="Microsoft YaHei" charset="-122"/>
                <a:ea typeface="Microsoft YaHei" charset="-122"/>
                <a:cs typeface="Microsoft YaHei" charset="-122"/>
              </a:rPr>
              <a:t>一个行业或市场中，只有少数几家企业</a:t>
            </a:r>
          </a:p>
          <a:p>
            <a:pPr>
              <a:lnSpc>
                <a:spcPct val="150000"/>
              </a:lnSpc>
            </a:pPr>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、企业</a:t>
            </a:r>
            <a:r>
              <a:rPr kumimoji="1" lang="zh-CN" altLang="en-US" sz="2400" dirty="0">
                <a:latin typeface="Microsoft YaHei" charset="-122"/>
                <a:ea typeface="Microsoft YaHei" charset="-122"/>
                <a:cs typeface="Microsoft YaHei" charset="-122"/>
              </a:rPr>
              <a:t>之间存在着互相制约、互相依存的关系</a:t>
            </a:r>
          </a:p>
          <a:p>
            <a:pPr>
              <a:lnSpc>
                <a:spcPct val="150000"/>
              </a:lnSpc>
            </a:pPr>
            <a:r>
              <a:rPr kumimoji="1" lang="en-US" altLang="zh-CN" sz="2400" dirty="0" smtClean="0">
                <a:latin typeface="Microsoft YaHei" charset="-122"/>
                <a:ea typeface="Microsoft YaHei" charset="-122"/>
                <a:cs typeface="Microsoft YaHei" charset="-122"/>
              </a:rPr>
              <a:t>3</a:t>
            </a:r>
            <a:r>
              <a:rPr kumimoji="1" lang="zh-CN" altLang="en-US" sz="2400" dirty="0" smtClean="0">
                <a:latin typeface="Microsoft YaHei" charset="-122"/>
                <a:ea typeface="Microsoft YaHei" charset="-122"/>
                <a:cs typeface="Microsoft YaHei" charset="-122"/>
              </a:rPr>
              <a:t>、新</a:t>
            </a:r>
            <a:r>
              <a:rPr kumimoji="1" lang="zh-CN" altLang="en-US" sz="2400" dirty="0">
                <a:latin typeface="Microsoft YaHei" charset="-122"/>
                <a:ea typeface="Microsoft YaHei" charset="-122"/>
                <a:cs typeface="Microsoft YaHei" charset="-122"/>
              </a:rPr>
              <a:t>企业进入行业比较困难</a:t>
            </a:r>
          </a:p>
          <a:p>
            <a:pPr>
              <a:lnSpc>
                <a:spcPct val="150000"/>
              </a:lnSpc>
            </a:pPr>
            <a:endParaRPr kumimoji="1" lang="zh-CN" altLang="en-US" sz="2400" dirty="0">
              <a:latin typeface="Microsoft YaHei" charset="-122"/>
              <a:ea typeface="Microsoft YaHei" charset="-122"/>
              <a:cs typeface="Microsoft YaHei" charset="-122"/>
            </a:endParaRPr>
          </a:p>
        </p:txBody>
      </p:sp>
      <p:graphicFrame>
        <p:nvGraphicFramePr>
          <p:cNvPr id="6" name="图表 5"/>
          <p:cNvGraphicFramePr/>
          <p:nvPr>
            <p:extLst/>
          </p:nvPr>
        </p:nvGraphicFramePr>
        <p:xfrm>
          <a:off x="8213558" y="-453227"/>
          <a:ext cx="4908884" cy="23925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147861" y="77816"/>
            <a:ext cx="2185214"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11.1.1.0</a:t>
            </a:r>
            <a:r>
              <a:rPr lang="zh-CN" altLang="en-US" sz="1200" dirty="0">
                <a:solidFill>
                  <a:schemeClr val="bg1">
                    <a:lumMod val="75000"/>
                  </a:schemeClr>
                </a:solidFill>
                <a:latin typeface="SimSun" charset="-122"/>
                <a:ea typeface="SimSun" charset="-122"/>
                <a:cs typeface="SimSun" charset="-122"/>
              </a:rPr>
              <a:t>寡头垄断市场的概念</a:t>
            </a:r>
          </a:p>
        </p:txBody>
      </p:sp>
      <p:pic>
        <p:nvPicPr>
          <p:cNvPr id="9" name="图片 8"/>
          <p:cNvPicPr>
            <a:picLocks noChangeAspect="1"/>
          </p:cNvPicPr>
          <p:nvPr/>
        </p:nvPicPr>
        <p:blipFill>
          <a:blip r:embed="rId8"/>
          <a:stretch>
            <a:fillRect/>
          </a:stretch>
        </p:blipFill>
        <p:spPr>
          <a:xfrm>
            <a:off x="9699812" y="4890716"/>
            <a:ext cx="2492188" cy="1869141"/>
          </a:xfrm>
          <a:prstGeom prst="rect">
            <a:avLst/>
          </a:prstGeom>
        </p:spPr>
      </p:pic>
    </p:spTree>
    <p:extLst>
      <p:ext uri="{BB962C8B-B14F-4D97-AF65-F5344CB8AC3E}">
        <p14:creationId xmlns:p14="http://schemas.microsoft.com/office/powerpoint/2010/main" val="3880511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11.1.2 </a:t>
            </a:r>
            <a:r>
              <a:rPr lang="zh-CN" altLang="en-US" sz="2800" dirty="0">
                <a:latin typeface="Microsoft YaHei" charset="-122"/>
                <a:ea typeface="Microsoft YaHei" charset="-122"/>
                <a:cs typeface="Microsoft YaHei" charset="-122"/>
              </a:rPr>
              <a:t>寡头垄断市场的形成原因及分类</a:t>
            </a: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smtClean="0">
                <a:latin typeface="Microsoft YaHei" charset="-122"/>
                <a:ea typeface="Microsoft YaHei" charset="-122"/>
                <a:cs typeface="Microsoft YaHei" charset="-122"/>
              </a:rPr>
              <a:t>一、</a:t>
            </a:r>
            <a:r>
              <a:rPr lang="zh-CN" altLang="en-US" sz="2000">
                <a:latin typeface="Microsoft YaHei" charset="-122"/>
                <a:ea typeface="Microsoft YaHei" charset="-122"/>
                <a:cs typeface="Microsoft YaHei" charset="-122"/>
              </a:rPr>
              <a:t>寡头垄断市场的形成原因</a:t>
            </a:r>
            <a:endParaRPr kumimoji="1" lang="zh-CN" altLang="en-US" sz="2000" dirty="0">
              <a:latin typeface="Microsoft YaHei" charset="-122"/>
              <a:ea typeface="Microsoft YaHei" charset="-122"/>
              <a:cs typeface="Microsoft YaHei" charset="-122"/>
            </a:endParaRPr>
          </a:p>
        </p:txBody>
      </p:sp>
      <p:graphicFrame>
        <p:nvGraphicFramePr>
          <p:cNvPr id="6" name="图表 5"/>
          <p:cNvGraphicFramePr/>
          <p:nvPr>
            <p:extLst/>
          </p:nvPr>
        </p:nvGraphicFramePr>
        <p:xfrm>
          <a:off x="8213558" y="-453227"/>
          <a:ext cx="4908884" cy="23925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文本框 9"/>
          <p:cNvSpPr txBox="1"/>
          <p:nvPr/>
        </p:nvSpPr>
        <p:spPr>
          <a:xfrm>
            <a:off x="3080891" y="3308648"/>
            <a:ext cx="5719056" cy="646331"/>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寡头垄断市场形成的原因：进入障碍</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528385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11.1.2 </a:t>
            </a:r>
            <a:r>
              <a:rPr lang="zh-CN" altLang="en-US" sz="2800" dirty="0">
                <a:latin typeface="Microsoft YaHei" charset="-122"/>
                <a:ea typeface="Microsoft YaHei" charset="-122"/>
                <a:cs typeface="Microsoft YaHei" charset="-122"/>
              </a:rPr>
              <a:t>寡头垄断市场的形成原因及分类</a:t>
            </a: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smtClean="0">
                <a:latin typeface="Microsoft YaHei" charset="-122"/>
                <a:ea typeface="Microsoft YaHei" charset="-122"/>
                <a:cs typeface="Microsoft YaHei" charset="-122"/>
              </a:rPr>
              <a:t>一、</a:t>
            </a:r>
            <a:r>
              <a:rPr lang="zh-CN" altLang="en-US" sz="2000">
                <a:latin typeface="Microsoft YaHei" charset="-122"/>
                <a:ea typeface="Microsoft YaHei" charset="-122"/>
                <a:cs typeface="Microsoft YaHei" charset="-122"/>
              </a:rPr>
              <a:t>寡头垄断市场的形成原因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334127" y="2608406"/>
            <a:ext cx="11103894" cy="1135054"/>
          </a:xfrm>
          <a:prstGeom prst="rect">
            <a:avLst/>
          </a:prstGeom>
          <a:noFill/>
        </p:spPr>
        <p:txBody>
          <a:bodyPr wrap="square" rtlCol="0">
            <a:spAutoFit/>
          </a:bodyPr>
          <a:lstStyle/>
          <a:p>
            <a:pPr>
              <a:lnSpc>
                <a:spcPct val="150000"/>
              </a:lnSpc>
            </a:pPr>
            <a:r>
              <a:rPr kumimoji="1" lang="zh-CN" altLang="en-US" sz="2400">
                <a:latin typeface="Microsoft YaHei" charset="-122"/>
                <a:ea typeface="Microsoft YaHei" charset="-122"/>
                <a:cs typeface="Microsoft YaHei" charset="-122"/>
              </a:rPr>
              <a:t>寡头垄断</a:t>
            </a:r>
            <a:r>
              <a:rPr kumimoji="1" lang="zh-CN" altLang="en-US" sz="2400" smtClean="0">
                <a:latin typeface="Microsoft YaHei" charset="-122"/>
                <a:ea typeface="Microsoft YaHei" charset="-122"/>
                <a:cs typeface="Microsoft YaHei" charset="-122"/>
              </a:rPr>
              <a:t>市场的进入障碍</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、规模</a:t>
            </a:r>
            <a:r>
              <a:rPr kumimoji="1" lang="zh-CN" altLang="en-US" sz="2400" dirty="0">
                <a:latin typeface="Microsoft YaHei" charset="-122"/>
                <a:ea typeface="Microsoft YaHei" charset="-122"/>
                <a:cs typeface="Microsoft YaHei" charset="-122"/>
              </a:rPr>
              <a:t>经济性的存在</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graphicFrame>
        <p:nvGraphicFramePr>
          <p:cNvPr id="6" name="图表 5"/>
          <p:cNvGraphicFramePr/>
          <p:nvPr>
            <p:extLst/>
          </p:nvPr>
        </p:nvGraphicFramePr>
        <p:xfrm>
          <a:off x="8213558" y="-453227"/>
          <a:ext cx="4908884" cy="23925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p:cNvPicPr>
            <a:picLocks noChangeAspect="1"/>
          </p:cNvPicPr>
          <p:nvPr/>
        </p:nvPicPr>
        <p:blipFill rotWithShape="1">
          <a:blip r:embed="rId8"/>
          <a:srcRect l="12393" t="3382" r="7225" b="7831"/>
          <a:stretch/>
        </p:blipFill>
        <p:spPr>
          <a:xfrm>
            <a:off x="7940843" y="2394247"/>
            <a:ext cx="2727158" cy="3327220"/>
          </a:xfrm>
          <a:prstGeom prst="rect">
            <a:avLst/>
          </a:prstGeom>
        </p:spPr>
      </p:pic>
      <p:sp>
        <p:nvSpPr>
          <p:cNvPr id="4" name="圆角矩形标注 3"/>
          <p:cNvSpPr/>
          <p:nvPr/>
        </p:nvSpPr>
        <p:spPr>
          <a:xfrm>
            <a:off x="5935581" y="3086446"/>
            <a:ext cx="1235242" cy="1074821"/>
          </a:xfrm>
          <a:prstGeom prst="wedgeRoundRectCallout">
            <a:avLst>
              <a:gd name="adj1" fmla="val 179167"/>
              <a:gd name="adj2" fmla="val 5653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000" smtClean="0">
                <a:latin typeface="Microsoft YaHei" charset="-122"/>
                <a:ea typeface="Microsoft YaHei" charset="-122"/>
                <a:cs typeface="Microsoft YaHei" charset="-122"/>
              </a:rPr>
              <a:t>市场</a:t>
            </a:r>
            <a:endParaRPr kumimoji="1" lang="zh-CN" altLang="en-US" sz="2000">
              <a:latin typeface="Microsoft YaHei" charset="-122"/>
              <a:ea typeface="Microsoft YaHei" charset="-122"/>
              <a:cs typeface="Microsoft YaHei" charset="-122"/>
            </a:endParaRPr>
          </a:p>
        </p:txBody>
      </p:sp>
      <p:sp>
        <p:nvSpPr>
          <p:cNvPr id="9" name="圆角矩形标注 8"/>
          <p:cNvSpPr/>
          <p:nvPr/>
        </p:nvSpPr>
        <p:spPr>
          <a:xfrm>
            <a:off x="10820400" y="1401865"/>
            <a:ext cx="1235242" cy="1074821"/>
          </a:xfrm>
          <a:prstGeom prst="wedgeRoundRectCallout">
            <a:avLst>
              <a:gd name="adj1" fmla="val -96157"/>
              <a:gd name="adj2" fmla="val 16697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000" dirty="0" smtClean="0">
                <a:latin typeface="Microsoft YaHei" charset="-122"/>
                <a:ea typeface="Microsoft YaHei" charset="-122"/>
                <a:cs typeface="Microsoft YaHei" charset="-122"/>
              </a:rPr>
              <a:t>企业</a:t>
            </a:r>
            <a:endParaRPr kumimoji="1"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199409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11.1.2 </a:t>
            </a:r>
            <a:r>
              <a:rPr lang="zh-CN" altLang="en-US" sz="2800" dirty="0">
                <a:latin typeface="Microsoft YaHei" charset="-122"/>
                <a:ea typeface="Microsoft YaHei" charset="-122"/>
                <a:cs typeface="Microsoft YaHei" charset="-122"/>
              </a:rPr>
              <a:t>寡头垄断市场的形成原因及分类</a:t>
            </a: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smtClean="0">
                <a:latin typeface="Microsoft YaHei" charset="-122"/>
                <a:ea typeface="Microsoft YaHei" charset="-122"/>
                <a:cs typeface="Microsoft YaHei" charset="-122"/>
              </a:rPr>
              <a:t>一、</a:t>
            </a:r>
            <a:r>
              <a:rPr lang="zh-CN" altLang="en-US" sz="2000">
                <a:latin typeface="Microsoft YaHei" charset="-122"/>
                <a:ea typeface="Microsoft YaHei" charset="-122"/>
                <a:cs typeface="Microsoft YaHei" charset="-122"/>
              </a:rPr>
              <a:t>寡头垄断市场的形成原因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334126" y="2608406"/>
            <a:ext cx="11705473"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寡头垄断</a:t>
            </a:r>
            <a:r>
              <a:rPr kumimoji="1" lang="zh-CN" altLang="en-US" sz="2400" dirty="0" smtClean="0">
                <a:latin typeface="Microsoft YaHei" charset="-122"/>
                <a:ea typeface="Microsoft YaHei" charset="-122"/>
                <a:cs typeface="Microsoft YaHei" charset="-122"/>
              </a:rPr>
              <a:t>市场的进入障碍</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、规模</a:t>
            </a:r>
            <a:r>
              <a:rPr kumimoji="1" lang="zh-CN" altLang="en-US" sz="2400" dirty="0">
                <a:latin typeface="Microsoft YaHei" charset="-122"/>
                <a:ea typeface="Microsoft YaHei" charset="-122"/>
                <a:cs typeface="Microsoft YaHei" charset="-122"/>
              </a:rPr>
              <a:t>经济性的存在</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、行业中现有寡头垄断企业拥有</a:t>
            </a:r>
            <a:r>
              <a:rPr kumimoji="1" lang="zh-CN" altLang="en-US" sz="2400" dirty="0">
                <a:solidFill>
                  <a:srgbClr val="FF0000"/>
                </a:solidFill>
                <a:latin typeface="Microsoft YaHei" charset="-122"/>
                <a:ea typeface="Microsoft YaHei" charset="-122"/>
                <a:cs typeface="Microsoft YaHei" charset="-122"/>
              </a:rPr>
              <a:t>重要原材料或关键技术</a:t>
            </a:r>
            <a:r>
              <a:rPr kumimoji="1" lang="zh-CN" altLang="en-US" sz="2400" dirty="0">
                <a:latin typeface="Microsoft YaHei" charset="-122"/>
                <a:ea typeface="Microsoft YaHei" charset="-122"/>
                <a:cs typeface="Microsoft YaHei" charset="-122"/>
              </a:rPr>
              <a:t>，阻止了竞争者进入行业，从而少数几家企业就可实现寡头垄断。</a:t>
            </a:r>
          </a:p>
          <a:p>
            <a:pPr>
              <a:lnSpc>
                <a:spcPct val="150000"/>
              </a:lnSpc>
            </a:pPr>
            <a:endParaRPr kumimoji="1" lang="zh-CN" altLang="en-US" sz="2400" dirty="0">
              <a:latin typeface="Microsoft YaHei" charset="-122"/>
              <a:ea typeface="Microsoft YaHei" charset="-122"/>
              <a:cs typeface="Microsoft YaHei" charset="-122"/>
            </a:endParaRPr>
          </a:p>
        </p:txBody>
      </p:sp>
      <p:graphicFrame>
        <p:nvGraphicFramePr>
          <p:cNvPr id="6" name="图表 5"/>
          <p:cNvGraphicFramePr/>
          <p:nvPr>
            <p:extLst/>
          </p:nvPr>
        </p:nvGraphicFramePr>
        <p:xfrm>
          <a:off x="8213558" y="-453227"/>
          <a:ext cx="4908884" cy="23925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12483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11.1.2 </a:t>
            </a:r>
            <a:r>
              <a:rPr lang="zh-CN" altLang="en-US" sz="2800" dirty="0">
                <a:latin typeface="Microsoft YaHei" charset="-122"/>
                <a:ea typeface="Microsoft YaHei" charset="-122"/>
                <a:cs typeface="Microsoft YaHei" charset="-122"/>
              </a:rPr>
              <a:t>寡头垄断市场的形成原因及分类</a:t>
            </a: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smtClean="0">
                <a:latin typeface="Microsoft YaHei" charset="-122"/>
                <a:ea typeface="Microsoft YaHei" charset="-122"/>
                <a:cs typeface="Microsoft YaHei" charset="-122"/>
              </a:rPr>
              <a:t>一、</a:t>
            </a:r>
            <a:r>
              <a:rPr lang="zh-CN" altLang="en-US" sz="2000">
                <a:latin typeface="Microsoft YaHei" charset="-122"/>
                <a:ea typeface="Microsoft YaHei" charset="-122"/>
                <a:cs typeface="Microsoft YaHei" charset="-122"/>
              </a:rPr>
              <a:t>寡头垄断市场的形成原因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334126" y="2608406"/>
            <a:ext cx="11705473" cy="3416320"/>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寡头垄断</a:t>
            </a:r>
            <a:r>
              <a:rPr kumimoji="1" lang="zh-CN" altLang="en-US" sz="2400" dirty="0" smtClean="0">
                <a:latin typeface="Microsoft YaHei" charset="-122"/>
                <a:ea typeface="Microsoft YaHei" charset="-122"/>
                <a:cs typeface="Microsoft YaHei" charset="-122"/>
              </a:rPr>
              <a:t>市场的进入障碍</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、规模</a:t>
            </a:r>
            <a:r>
              <a:rPr kumimoji="1" lang="zh-CN" altLang="en-US" sz="2400" dirty="0">
                <a:latin typeface="Microsoft YaHei" charset="-122"/>
                <a:ea typeface="Microsoft YaHei" charset="-122"/>
                <a:cs typeface="Microsoft YaHei" charset="-122"/>
              </a:rPr>
              <a:t>经济性的存在</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、行业中现有寡头垄断企业拥有</a:t>
            </a:r>
            <a:r>
              <a:rPr kumimoji="1" lang="zh-CN" altLang="en-US" sz="2400" dirty="0">
                <a:solidFill>
                  <a:srgbClr val="FF0000"/>
                </a:solidFill>
                <a:latin typeface="Microsoft YaHei" charset="-122"/>
                <a:ea typeface="Microsoft YaHei" charset="-122"/>
                <a:cs typeface="Microsoft YaHei" charset="-122"/>
              </a:rPr>
              <a:t>重要原材料或关键技术</a:t>
            </a:r>
            <a:r>
              <a:rPr kumimoji="1" lang="zh-CN" altLang="en-US" sz="2400" dirty="0">
                <a:latin typeface="Microsoft YaHei" charset="-122"/>
                <a:ea typeface="Microsoft YaHei" charset="-122"/>
                <a:cs typeface="Microsoft YaHei" charset="-122"/>
              </a:rPr>
              <a:t>，阻止了竞争者进入行业，从而少数几家企业就可实现寡头垄断。</a:t>
            </a:r>
          </a:p>
          <a:p>
            <a:pPr>
              <a:lnSpc>
                <a:spcPct val="150000"/>
              </a:lnSpc>
            </a:pPr>
            <a:r>
              <a:rPr kumimoji="1" lang="en-US" altLang="zh-CN" sz="2400" dirty="0">
                <a:latin typeface="Microsoft YaHei" charset="-122"/>
                <a:ea typeface="Microsoft YaHei" charset="-122"/>
                <a:cs typeface="Microsoft YaHei" charset="-122"/>
              </a:rPr>
              <a:t>3</a:t>
            </a:r>
            <a:r>
              <a:rPr kumimoji="1" lang="zh-CN" altLang="en-US" sz="2400" dirty="0">
                <a:latin typeface="Microsoft YaHei" charset="-122"/>
                <a:ea typeface="Microsoft YaHei" charset="-122"/>
                <a:cs typeface="Microsoft YaHei" charset="-122"/>
              </a:rPr>
              <a:t>、由几家企业控制了分销渠道。</a:t>
            </a:r>
            <a:endParaRPr kumimoji="1" lang="en-US" altLang="zh-CN" sz="2400" dirty="0">
              <a:latin typeface="Microsoft YaHei" charset="-122"/>
              <a:ea typeface="Microsoft YaHei" charset="-122"/>
              <a:cs typeface="Microsoft YaHei" charset="-122"/>
            </a:endParaRPr>
          </a:p>
          <a:p>
            <a:pPr>
              <a:lnSpc>
                <a:spcPct val="150000"/>
              </a:lnSpc>
            </a:pPr>
            <a:endParaRPr kumimoji="1" lang="zh-CN" altLang="en-US" sz="2400" dirty="0">
              <a:latin typeface="Microsoft YaHei" charset="-122"/>
              <a:ea typeface="Microsoft YaHei" charset="-122"/>
              <a:cs typeface="Microsoft YaHei" charset="-122"/>
            </a:endParaRPr>
          </a:p>
        </p:txBody>
      </p:sp>
      <p:graphicFrame>
        <p:nvGraphicFramePr>
          <p:cNvPr id="6" name="图表 5"/>
          <p:cNvGraphicFramePr/>
          <p:nvPr>
            <p:extLst/>
          </p:nvPr>
        </p:nvGraphicFramePr>
        <p:xfrm>
          <a:off x="8213558" y="-453227"/>
          <a:ext cx="4908884" cy="23925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29387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11.1.2 </a:t>
            </a:r>
            <a:r>
              <a:rPr lang="zh-CN" altLang="en-US" sz="2800" dirty="0">
                <a:latin typeface="Microsoft YaHei" charset="-122"/>
                <a:ea typeface="Microsoft YaHei" charset="-122"/>
                <a:cs typeface="Microsoft YaHei" charset="-122"/>
              </a:rPr>
              <a:t>寡头垄断市场的形成原因及分类</a:t>
            </a: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smtClean="0">
                <a:latin typeface="Microsoft YaHei" charset="-122"/>
                <a:ea typeface="Microsoft YaHei" charset="-122"/>
                <a:cs typeface="Microsoft YaHei" charset="-122"/>
              </a:rPr>
              <a:t>一、</a:t>
            </a:r>
            <a:r>
              <a:rPr lang="zh-CN" altLang="en-US" sz="2000">
                <a:latin typeface="Microsoft YaHei" charset="-122"/>
                <a:ea typeface="Microsoft YaHei" charset="-122"/>
                <a:cs typeface="Microsoft YaHei" charset="-122"/>
              </a:rPr>
              <a:t>寡头垄断市场的形成原因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334126" y="2608406"/>
            <a:ext cx="11705473" cy="3970318"/>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寡头垄断</a:t>
            </a:r>
            <a:r>
              <a:rPr kumimoji="1" lang="zh-CN" altLang="en-US" sz="2400" dirty="0" smtClean="0">
                <a:latin typeface="Microsoft YaHei" charset="-122"/>
                <a:ea typeface="Microsoft YaHei" charset="-122"/>
                <a:cs typeface="Microsoft YaHei" charset="-122"/>
              </a:rPr>
              <a:t>市场的进入障碍</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、规模</a:t>
            </a:r>
            <a:r>
              <a:rPr kumimoji="1" lang="zh-CN" altLang="en-US" sz="2400" dirty="0">
                <a:latin typeface="Microsoft YaHei" charset="-122"/>
                <a:ea typeface="Microsoft YaHei" charset="-122"/>
                <a:cs typeface="Microsoft YaHei" charset="-122"/>
              </a:rPr>
              <a:t>经济性的存在</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、行业中现有寡头垄断企业拥有</a:t>
            </a:r>
            <a:r>
              <a:rPr kumimoji="1" lang="zh-CN" altLang="en-US" sz="2400" dirty="0">
                <a:solidFill>
                  <a:srgbClr val="FF0000"/>
                </a:solidFill>
                <a:latin typeface="Microsoft YaHei" charset="-122"/>
                <a:ea typeface="Microsoft YaHei" charset="-122"/>
                <a:cs typeface="Microsoft YaHei" charset="-122"/>
              </a:rPr>
              <a:t>重要原材料或关键技术</a:t>
            </a:r>
            <a:r>
              <a:rPr kumimoji="1" lang="zh-CN" altLang="en-US" sz="2400" dirty="0">
                <a:latin typeface="Microsoft YaHei" charset="-122"/>
                <a:ea typeface="Microsoft YaHei" charset="-122"/>
                <a:cs typeface="Microsoft YaHei" charset="-122"/>
              </a:rPr>
              <a:t>，阻止了竞争者进入行业，从而少数几家企业就可实现寡头垄断。</a:t>
            </a:r>
          </a:p>
          <a:p>
            <a:pPr>
              <a:lnSpc>
                <a:spcPct val="150000"/>
              </a:lnSpc>
            </a:pPr>
            <a:r>
              <a:rPr kumimoji="1" lang="en-US" altLang="zh-CN" sz="2400" dirty="0">
                <a:latin typeface="Microsoft YaHei" charset="-122"/>
                <a:ea typeface="Microsoft YaHei" charset="-122"/>
                <a:cs typeface="Microsoft YaHei" charset="-122"/>
              </a:rPr>
              <a:t>3</a:t>
            </a:r>
            <a:r>
              <a:rPr kumimoji="1" lang="zh-CN" altLang="en-US" sz="2400" dirty="0">
                <a:latin typeface="Microsoft YaHei" charset="-122"/>
                <a:ea typeface="Microsoft YaHei" charset="-122"/>
                <a:cs typeface="Microsoft YaHei" charset="-122"/>
              </a:rPr>
              <a:t>、由几家企业控制了分销渠道。</a:t>
            </a:r>
            <a:endParaRPr kumimoji="1" lang="en-US" altLang="zh-CN"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4</a:t>
            </a:r>
            <a:r>
              <a:rPr kumimoji="1" lang="zh-CN" altLang="en-US" sz="2400" dirty="0">
                <a:latin typeface="Microsoft YaHei" charset="-122"/>
                <a:ea typeface="Microsoft YaHei" charset="-122"/>
                <a:cs typeface="Microsoft YaHei" charset="-122"/>
              </a:rPr>
              <a:t>、现有寡头垄断企业可能受到政府的保护，或政府的规定有时提供了反对垄断的抵消力量</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graphicFrame>
        <p:nvGraphicFramePr>
          <p:cNvPr id="6" name="图表 5"/>
          <p:cNvGraphicFramePr/>
          <p:nvPr>
            <p:extLst/>
          </p:nvPr>
        </p:nvGraphicFramePr>
        <p:xfrm>
          <a:off x="8213558" y="-453227"/>
          <a:ext cx="4908884" cy="23925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997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34127" y="633930"/>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542675" y="1880899"/>
            <a:ext cx="11103894" cy="3351046"/>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寡头垄断的一个显著特征是（）</a:t>
            </a:r>
          </a:p>
          <a:p>
            <a:pPr>
              <a:lnSpc>
                <a:spcPct val="150000"/>
              </a:lnSpc>
            </a:pPr>
            <a:r>
              <a:rPr kumimoji="1" lang="en-US" altLang="zh-CN" sz="2400" dirty="0" smtClean="0">
                <a:latin typeface="Microsoft YaHei" charset="-122"/>
                <a:ea typeface="Microsoft YaHei" charset="-122"/>
                <a:cs typeface="Microsoft YaHei" charset="-122"/>
              </a:rPr>
              <a:t>A:</a:t>
            </a:r>
            <a:r>
              <a:rPr kumimoji="1" lang="zh-CN" altLang="en-US" sz="2400" dirty="0" smtClean="0">
                <a:latin typeface="Microsoft YaHei" charset="-122"/>
                <a:ea typeface="Microsoft YaHei" charset="-122"/>
                <a:cs typeface="Microsoft YaHei" charset="-122"/>
              </a:rPr>
              <a:t>企业</a:t>
            </a:r>
            <a:r>
              <a:rPr kumimoji="1" lang="zh-CN" altLang="en-US" sz="2400" dirty="0">
                <a:latin typeface="Microsoft YaHei" charset="-122"/>
                <a:ea typeface="Microsoft YaHei" charset="-122"/>
                <a:cs typeface="Microsoft YaHei" charset="-122"/>
              </a:rPr>
              <a:t>之间互相</a:t>
            </a:r>
            <a:r>
              <a:rPr kumimoji="1" lang="zh-CN" altLang="en-US" sz="2400" dirty="0" smtClean="0">
                <a:latin typeface="Microsoft YaHei" charset="-122"/>
                <a:ea typeface="Microsoft YaHei" charset="-122"/>
                <a:cs typeface="Microsoft YaHei" charset="-122"/>
              </a:rPr>
              <a:t>依存</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有一条非弹性的需求曲线</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不存在市场进入障碍</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有一条弹性的供给曲线</a:t>
            </a:r>
          </a:p>
          <a:p>
            <a:pPr>
              <a:lnSpc>
                <a:spcPct val="150000"/>
              </a:lnSpc>
            </a:pPr>
            <a:endParaRPr kumimoji="1" lang="en-US" altLang="zh-CN" sz="24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704754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34127" y="633930"/>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542675" y="1880899"/>
            <a:ext cx="11103894" cy="3351046"/>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寡头垄断的一个显著特征是</a:t>
            </a:r>
            <a:r>
              <a:rPr kumimoji="1" lang="zh-CN" altLang="en-US" sz="2400" dirty="0" smtClean="0">
                <a:latin typeface="Microsoft YaHei" charset="-122"/>
                <a:ea typeface="Microsoft YaHei" charset="-122"/>
                <a:cs typeface="Microsoft YaHei" charset="-122"/>
              </a:rPr>
              <a:t>（</a:t>
            </a:r>
            <a:r>
              <a:rPr kumimoji="1" lang="en-US" altLang="zh-CN" sz="2400" dirty="0" smtClean="0">
                <a:solidFill>
                  <a:srgbClr val="C00000"/>
                </a:solidFill>
                <a:latin typeface="Microsoft YaHei" charset="-122"/>
                <a:ea typeface="Microsoft YaHei" charset="-122"/>
                <a:cs typeface="Microsoft YaHei" charset="-122"/>
              </a:rPr>
              <a:t>A</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smtClean="0">
                <a:solidFill>
                  <a:srgbClr val="C00000"/>
                </a:solidFill>
                <a:latin typeface="Microsoft YaHei" charset="-122"/>
                <a:ea typeface="Microsoft YaHei" charset="-122"/>
                <a:cs typeface="Microsoft YaHei" charset="-122"/>
              </a:rPr>
              <a:t>A:</a:t>
            </a:r>
            <a:r>
              <a:rPr kumimoji="1" lang="zh-CN" altLang="en-US" sz="2400" dirty="0" smtClean="0">
                <a:solidFill>
                  <a:srgbClr val="C00000"/>
                </a:solidFill>
                <a:latin typeface="Microsoft YaHei" charset="-122"/>
                <a:ea typeface="Microsoft YaHei" charset="-122"/>
                <a:cs typeface="Microsoft YaHei" charset="-122"/>
              </a:rPr>
              <a:t>企业</a:t>
            </a:r>
            <a:r>
              <a:rPr kumimoji="1" lang="zh-CN" altLang="en-US" sz="2400" dirty="0">
                <a:solidFill>
                  <a:srgbClr val="C00000"/>
                </a:solidFill>
                <a:latin typeface="Microsoft YaHei" charset="-122"/>
                <a:ea typeface="Microsoft YaHei" charset="-122"/>
                <a:cs typeface="Microsoft YaHei" charset="-122"/>
              </a:rPr>
              <a:t>之间互相</a:t>
            </a:r>
            <a:r>
              <a:rPr kumimoji="1" lang="zh-CN" altLang="en-US" sz="2400" dirty="0" smtClean="0">
                <a:solidFill>
                  <a:srgbClr val="C00000"/>
                </a:solidFill>
                <a:latin typeface="Microsoft YaHei" charset="-122"/>
                <a:ea typeface="Microsoft YaHei" charset="-122"/>
                <a:cs typeface="Microsoft YaHei" charset="-122"/>
              </a:rPr>
              <a:t>依存</a:t>
            </a:r>
            <a:endParaRPr kumimoji="1" lang="zh-CN" altLang="en-US" sz="2400" dirty="0">
              <a:solidFill>
                <a:srgbClr val="C00000"/>
              </a:solidFill>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有一条非弹性的需求曲线</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不存在市场进入障碍</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有一条弹性的供给曲线</a:t>
            </a:r>
          </a:p>
          <a:p>
            <a:pPr>
              <a:lnSpc>
                <a:spcPct val="150000"/>
              </a:lnSpc>
            </a:pPr>
            <a:endParaRPr kumimoji="1" lang="en-US" altLang="zh-CN" sz="2400"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761815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22420" y="401054"/>
            <a:ext cx="7491663" cy="1135054"/>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考试相关：</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时长：</a:t>
            </a:r>
            <a:r>
              <a:rPr kumimoji="1" lang="en-US" altLang="zh-CN" sz="2400" dirty="0" smtClean="0">
                <a:latin typeface="Microsoft YaHei" charset="-122"/>
                <a:ea typeface="Microsoft YaHei" charset="-122"/>
                <a:cs typeface="Microsoft YaHei" charset="-122"/>
              </a:rPr>
              <a:t>150</a:t>
            </a:r>
            <a:r>
              <a:rPr kumimoji="1" lang="zh-CN" altLang="en-US" sz="2400" dirty="0" smtClean="0">
                <a:latin typeface="Microsoft YaHei" charset="-122"/>
                <a:ea typeface="Microsoft YaHei" charset="-122"/>
                <a:cs typeface="Microsoft YaHei" charset="-122"/>
              </a:rPr>
              <a:t>分钟</a:t>
            </a:r>
            <a:endParaRPr kumimoji="1" lang="en-US" altLang="zh-CN" sz="2400" dirty="0" smtClean="0">
              <a:latin typeface="Microsoft YaHei" charset="-122"/>
              <a:ea typeface="Microsoft YaHei" charset="-122"/>
              <a:cs typeface="Microsoft YaHei" charset="-122"/>
            </a:endParaRPr>
          </a:p>
        </p:txBody>
      </p:sp>
      <p:graphicFrame>
        <p:nvGraphicFramePr>
          <p:cNvPr id="2" name="表格 1"/>
          <p:cNvGraphicFramePr>
            <a:graphicFrameLocks noGrp="1"/>
          </p:cNvGraphicFramePr>
          <p:nvPr>
            <p:extLst/>
          </p:nvPr>
        </p:nvGraphicFramePr>
        <p:xfrm>
          <a:off x="2366209" y="2435292"/>
          <a:ext cx="7932822" cy="3307780"/>
        </p:xfrm>
        <a:graphic>
          <a:graphicData uri="http://schemas.openxmlformats.org/drawingml/2006/table">
            <a:tbl>
              <a:tblPr firstRow="1" bandRow="1">
                <a:tableStyleId>{5940675A-B579-460E-94D1-54222C63F5DA}</a:tableStyleId>
              </a:tblPr>
              <a:tblGrid>
                <a:gridCol w="2644274"/>
                <a:gridCol w="2644274"/>
                <a:gridCol w="2644274"/>
              </a:tblGrid>
              <a:tr h="661556">
                <a:tc>
                  <a:txBody>
                    <a:bodyPr/>
                    <a:lstStyle/>
                    <a:p>
                      <a:pPr algn="ctr">
                        <a:lnSpc>
                          <a:spcPct val="150000"/>
                        </a:lnSpc>
                      </a:pPr>
                      <a:r>
                        <a:rPr lang="zh-CN" altLang="en-US" sz="2400" dirty="0" smtClean="0">
                          <a:latin typeface="Microsoft YaHei" charset="-122"/>
                          <a:ea typeface="Microsoft YaHei" charset="-122"/>
                          <a:cs typeface="Microsoft YaHei" charset="-122"/>
                        </a:rPr>
                        <a:t>考试题型</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zh-CN" altLang="en-US" sz="2400" dirty="0" smtClean="0">
                          <a:latin typeface="Microsoft YaHei" charset="-122"/>
                          <a:ea typeface="Microsoft YaHei" charset="-122"/>
                          <a:cs typeface="Microsoft YaHei" charset="-122"/>
                        </a:rPr>
                        <a:t>题目数量</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zh-CN" altLang="en-US" sz="2400" dirty="0" smtClean="0">
                          <a:latin typeface="Microsoft YaHei" charset="-122"/>
                          <a:ea typeface="Microsoft YaHei" charset="-122"/>
                          <a:cs typeface="Microsoft YaHei" charset="-122"/>
                        </a:rPr>
                        <a:t>题目分值</a:t>
                      </a:r>
                      <a:endParaRPr lang="zh-CN" altLang="en-US" sz="2400" dirty="0">
                        <a:latin typeface="Microsoft YaHei" charset="-122"/>
                        <a:ea typeface="Microsoft YaHei" charset="-122"/>
                        <a:cs typeface="Microsoft YaHei" charset="-122"/>
                      </a:endParaRPr>
                    </a:p>
                  </a:txBody>
                  <a:tcPr/>
                </a:tc>
              </a:tr>
              <a:tr h="661556">
                <a:tc>
                  <a:txBody>
                    <a:bodyPr/>
                    <a:lstStyle/>
                    <a:p>
                      <a:pPr algn="ctr">
                        <a:lnSpc>
                          <a:spcPct val="150000"/>
                        </a:lnSpc>
                      </a:pPr>
                      <a:r>
                        <a:rPr lang="zh-CN" altLang="en-US" sz="2400" dirty="0" smtClean="0">
                          <a:latin typeface="Microsoft YaHei" charset="-122"/>
                          <a:ea typeface="Microsoft YaHei" charset="-122"/>
                          <a:cs typeface="Microsoft YaHei" charset="-122"/>
                        </a:rPr>
                        <a:t>单选题</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20</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20</a:t>
                      </a:r>
                      <a:endParaRPr lang="zh-CN" altLang="en-US" sz="2400" dirty="0">
                        <a:latin typeface="Microsoft YaHei" charset="-122"/>
                        <a:ea typeface="Microsoft YaHei" charset="-122"/>
                        <a:cs typeface="Microsoft YaHei" charset="-122"/>
                      </a:endParaRPr>
                    </a:p>
                  </a:txBody>
                  <a:tcPr/>
                </a:tc>
              </a:tr>
              <a:tr h="661556">
                <a:tc>
                  <a:txBody>
                    <a:bodyPr/>
                    <a:lstStyle/>
                    <a:p>
                      <a:pPr algn="ctr">
                        <a:lnSpc>
                          <a:spcPct val="150000"/>
                        </a:lnSpc>
                      </a:pPr>
                      <a:r>
                        <a:rPr lang="zh-CN" altLang="en-US" sz="2400" dirty="0" smtClean="0">
                          <a:latin typeface="Microsoft YaHei" charset="-122"/>
                          <a:ea typeface="Microsoft YaHei" charset="-122"/>
                          <a:cs typeface="Microsoft YaHei" charset="-122"/>
                        </a:rPr>
                        <a:t>简答题</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5</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30</a:t>
                      </a:r>
                      <a:endParaRPr lang="zh-CN" altLang="en-US" sz="2400" dirty="0">
                        <a:latin typeface="Microsoft YaHei" charset="-122"/>
                        <a:ea typeface="Microsoft YaHei" charset="-122"/>
                        <a:cs typeface="Microsoft YaHei" charset="-122"/>
                      </a:endParaRPr>
                    </a:p>
                  </a:txBody>
                  <a:tcPr/>
                </a:tc>
              </a:tr>
              <a:tr h="661556">
                <a:tc>
                  <a:txBody>
                    <a:bodyPr/>
                    <a:lstStyle/>
                    <a:p>
                      <a:pPr algn="ctr">
                        <a:lnSpc>
                          <a:spcPct val="150000"/>
                        </a:lnSpc>
                      </a:pPr>
                      <a:r>
                        <a:rPr lang="zh-CN" altLang="en-US" sz="2400" dirty="0" smtClean="0">
                          <a:latin typeface="Microsoft YaHei" charset="-122"/>
                          <a:ea typeface="Microsoft YaHei" charset="-122"/>
                          <a:cs typeface="Microsoft YaHei" charset="-122"/>
                        </a:rPr>
                        <a:t>计算题</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5</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30</a:t>
                      </a:r>
                      <a:endParaRPr lang="zh-CN" altLang="en-US" sz="2400" dirty="0">
                        <a:latin typeface="Microsoft YaHei" charset="-122"/>
                        <a:ea typeface="Microsoft YaHei" charset="-122"/>
                        <a:cs typeface="Microsoft YaHei" charset="-122"/>
                      </a:endParaRPr>
                    </a:p>
                  </a:txBody>
                  <a:tcPr/>
                </a:tc>
              </a:tr>
              <a:tr h="661556">
                <a:tc>
                  <a:txBody>
                    <a:bodyPr/>
                    <a:lstStyle/>
                    <a:p>
                      <a:pPr algn="ctr">
                        <a:lnSpc>
                          <a:spcPct val="150000"/>
                        </a:lnSpc>
                      </a:pPr>
                      <a:r>
                        <a:rPr lang="zh-CN" altLang="en-US" sz="2400" dirty="0" smtClean="0">
                          <a:latin typeface="Microsoft YaHei" charset="-122"/>
                          <a:ea typeface="Microsoft YaHei" charset="-122"/>
                          <a:cs typeface="Microsoft YaHei" charset="-122"/>
                        </a:rPr>
                        <a:t>案例分析题</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2</a:t>
                      </a:r>
                      <a:endParaRPr lang="zh-CN" altLang="en-US" sz="2400" dirty="0">
                        <a:latin typeface="Microsoft YaHei" charset="-122"/>
                        <a:ea typeface="Microsoft YaHei" charset="-122"/>
                        <a:cs typeface="Microsoft YaHei" charset="-122"/>
                      </a:endParaRPr>
                    </a:p>
                  </a:txBody>
                  <a:tcPr/>
                </a:tc>
                <a:tc>
                  <a:txBody>
                    <a:bodyPr/>
                    <a:lstStyle/>
                    <a:p>
                      <a:pPr algn="ctr">
                        <a:lnSpc>
                          <a:spcPct val="150000"/>
                        </a:lnSpc>
                      </a:pPr>
                      <a:r>
                        <a:rPr lang="en-US" altLang="zh-CN" sz="2400" dirty="0" smtClean="0">
                          <a:latin typeface="Microsoft YaHei" charset="-122"/>
                          <a:ea typeface="Microsoft YaHei" charset="-122"/>
                          <a:cs typeface="Microsoft YaHei" charset="-122"/>
                        </a:rPr>
                        <a:t>20</a:t>
                      </a:r>
                      <a:endParaRPr lang="zh-CN" altLang="en-US" sz="2400" dirty="0">
                        <a:latin typeface="Microsoft YaHei" charset="-122"/>
                        <a:ea typeface="Microsoft YaHei" charset="-122"/>
                        <a:cs typeface="Microsoft YaHei" charset="-122"/>
                      </a:endParaRPr>
                    </a:p>
                  </a:txBody>
                  <a:tcPr/>
                </a:tc>
              </a:tr>
            </a:tbl>
          </a:graphicData>
        </a:graphic>
      </p:graphicFrame>
    </p:spTree>
    <p:custDataLst>
      <p:tags r:id="rId1"/>
    </p:custDataLst>
    <p:extLst>
      <p:ext uri="{BB962C8B-B14F-4D97-AF65-F5344CB8AC3E}">
        <p14:creationId xmlns:p14="http://schemas.microsoft.com/office/powerpoint/2010/main" val="10505946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34127" y="633930"/>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542675" y="1880899"/>
            <a:ext cx="11103894" cy="2797048"/>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寡头垄断市场应具备的条件不包括（）</a:t>
            </a: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新企业进入行业比较困难</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企业所生产的产品是同质的</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企业之间存在着互相制约、互相依存的关系</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在一个行业或市场中，只有少数几家</a:t>
            </a:r>
            <a:r>
              <a:rPr kumimoji="1" lang="zh-CN" altLang="en-US" sz="2400" dirty="0" smtClean="0">
                <a:latin typeface="Microsoft YaHei" charset="-122"/>
                <a:ea typeface="Microsoft YaHei" charset="-122"/>
                <a:cs typeface="Microsoft YaHei" charset="-122"/>
              </a:rPr>
              <a:t>企业</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282095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34127" y="633930"/>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542675" y="1880899"/>
            <a:ext cx="11103894" cy="2797048"/>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寡头垄断市场应具备的条件不包括</a:t>
            </a:r>
            <a:r>
              <a:rPr kumimoji="1" lang="zh-CN" altLang="en-US" sz="2400" dirty="0" smtClean="0">
                <a:latin typeface="Microsoft YaHei" charset="-122"/>
                <a:ea typeface="Microsoft YaHei" charset="-122"/>
                <a:cs typeface="Microsoft YaHei" charset="-122"/>
              </a:rPr>
              <a:t>（</a:t>
            </a:r>
            <a:r>
              <a:rPr kumimoji="1" lang="en-US" altLang="zh-CN" sz="2400" dirty="0" smtClean="0">
                <a:solidFill>
                  <a:srgbClr val="C00000"/>
                </a:solidFill>
                <a:latin typeface="Microsoft YaHei" charset="-122"/>
                <a:ea typeface="Microsoft YaHei" charset="-122"/>
                <a:cs typeface="Microsoft YaHei" charset="-122"/>
              </a:rPr>
              <a:t>B</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新企业进入行业比较困难</a:t>
            </a:r>
          </a:p>
          <a:p>
            <a:pPr>
              <a:lnSpc>
                <a:spcPct val="150000"/>
              </a:lnSpc>
            </a:pPr>
            <a:r>
              <a:rPr kumimoji="1" lang="en-US" altLang="zh-CN" sz="2400" dirty="0">
                <a:solidFill>
                  <a:srgbClr val="C00000"/>
                </a:solidFill>
                <a:latin typeface="Microsoft YaHei" charset="-122"/>
                <a:ea typeface="Microsoft YaHei" charset="-122"/>
                <a:cs typeface="Microsoft YaHei" charset="-122"/>
              </a:rPr>
              <a:t>B:</a:t>
            </a:r>
            <a:r>
              <a:rPr kumimoji="1" lang="zh-CN" altLang="en-US" sz="2400" dirty="0">
                <a:solidFill>
                  <a:srgbClr val="C00000"/>
                </a:solidFill>
                <a:latin typeface="Microsoft YaHei" charset="-122"/>
                <a:ea typeface="Microsoft YaHei" charset="-122"/>
                <a:cs typeface="Microsoft YaHei" charset="-122"/>
              </a:rPr>
              <a:t>企业所生产的产品是同质的</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企业之间存在着互相制约、互相依存的关系</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在一个行业或市场中，只有少数几家</a:t>
            </a:r>
            <a:r>
              <a:rPr kumimoji="1" lang="zh-CN" altLang="en-US" sz="2400" dirty="0" smtClean="0">
                <a:latin typeface="Microsoft YaHei" charset="-122"/>
                <a:ea typeface="Microsoft YaHei" charset="-122"/>
                <a:cs typeface="Microsoft YaHei" charset="-122"/>
              </a:rPr>
              <a:t>企业</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59628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34127" y="633930"/>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542675" y="1880899"/>
            <a:ext cx="11103894" cy="3351046"/>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从行业中企业数量的角度来看，通常我们可以通过（）来判定一个市场是否是寡头垄断市场。</a:t>
            </a: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竞争激烈程度</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市场集中度</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产品差异度</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要素流动</a:t>
            </a:r>
            <a:r>
              <a:rPr kumimoji="1" lang="zh-CN" altLang="en-US" sz="2400" dirty="0" smtClean="0">
                <a:latin typeface="Microsoft YaHei" charset="-122"/>
                <a:ea typeface="Microsoft YaHei" charset="-122"/>
                <a:cs typeface="Microsoft YaHei" charset="-122"/>
              </a:rPr>
              <a:t>自由度</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11104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34127" y="633930"/>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542675" y="1880899"/>
            <a:ext cx="11103894" cy="3351046"/>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从行业中企业数量的角度来看，通常我们可以通过</a:t>
            </a:r>
            <a:r>
              <a:rPr kumimoji="1" lang="zh-CN" altLang="en-US" sz="2400" dirty="0" smtClean="0">
                <a:latin typeface="Microsoft YaHei" charset="-122"/>
                <a:ea typeface="Microsoft YaHei" charset="-122"/>
                <a:cs typeface="Microsoft YaHei" charset="-122"/>
              </a:rPr>
              <a:t>（</a:t>
            </a:r>
            <a:r>
              <a:rPr kumimoji="1" lang="en-US" altLang="zh-CN" sz="2400" dirty="0" smtClean="0">
                <a:solidFill>
                  <a:srgbClr val="C00000"/>
                </a:solidFill>
                <a:latin typeface="Microsoft YaHei" charset="-122"/>
                <a:ea typeface="Microsoft YaHei" charset="-122"/>
                <a:cs typeface="Microsoft YaHei" charset="-122"/>
              </a:rPr>
              <a:t>B</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来判定一个市场是否是寡头垄断市场。</a:t>
            </a: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竞争激烈程度</a:t>
            </a:r>
          </a:p>
          <a:p>
            <a:pPr>
              <a:lnSpc>
                <a:spcPct val="150000"/>
              </a:lnSpc>
            </a:pPr>
            <a:r>
              <a:rPr kumimoji="1" lang="en-US" altLang="zh-CN" sz="2400" dirty="0">
                <a:solidFill>
                  <a:srgbClr val="C00000"/>
                </a:solidFill>
                <a:latin typeface="Microsoft YaHei" charset="-122"/>
                <a:ea typeface="Microsoft YaHei" charset="-122"/>
                <a:cs typeface="Microsoft YaHei" charset="-122"/>
              </a:rPr>
              <a:t>B:</a:t>
            </a:r>
            <a:r>
              <a:rPr kumimoji="1" lang="zh-CN" altLang="en-US" sz="2400" dirty="0">
                <a:solidFill>
                  <a:srgbClr val="C00000"/>
                </a:solidFill>
                <a:latin typeface="Microsoft YaHei" charset="-122"/>
                <a:ea typeface="Microsoft YaHei" charset="-122"/>
                <a:cs typeface="Microsoft YaHei" charset="-122"/>
              </a:rPr>
              <a:t>市场集中度</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产品差异度</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要素流动</a:t>
            </a:r>
            <a:r>
              <a:rPr kumimoji="1" lang="zh-CN" altLang="en-US" sz="2400" dirty="0" smtClean="0">
                <a:latin typeface="Microsoft YaHei" charset="-122"/>
                <a:ea typeface="Microsoft YaHei" charset="-122"/>
                <a:cs typeface="Microsoft YaHei" charset="-122"/>
              </a:rPr>
              <a:t>自由度</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7184505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34127" y="633930"/>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542675" y="1665746"/>
            <a:ext cx="11103894" cy="3351046"/>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（）的主要的特征是企业的数目很少，因而其行为相互影响，企业之间或明或暗的勾结与背叛。</a:t>
            </a: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寡头垄断市场</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垄断竞争市场</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垄断市场</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完全竞争市场</a:t>
            </a:r>
          </a:p>
        </p:txBody>
      </p:sp>
    </p:spTree>
    <p:extLst>
      <p:ext uri="{BB962C8B-B14F-4D97-AF65-F5344CB8AC3E}">
        <p14:creationId xmlns:p14="http://schemas.microsoft.com/office/powerpoint/2010/main" val="2632411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34127" y="633930"/>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542675" y="1665746"/>
            <a:ext cx="11103894" cy="3416320"/>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a:t>
            </a:r>
            <a:r>
              <a:rPr kumimoji="1" lang="en-US" altLang="zh-CN" sz="2400" dirty="0">
                <a:solidFill>
                  <a:srgbClr val="C00000"/>
                </a:solidFill>
                <a:latin typeface="Microsoft YaHei" charset="-122"/>
                <a:ea typeface="Microsoft YaHei" charset="-122"/>
                <a:cs typeface="Microsoft YaHei" charset="-122"/>
              </a:rPr>
              <a:t> A </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的主要的特征是企业的数目很少，因而其行为相互影响，企业之间或明或暗的勾结与背叛。</a:t>
            </a:r>
          </a:p>
          <a:p>
            <a:pPr>
              <a:lnSpc>
                <a:spcPct val="150000"/>
              </a:lnSpc>
            </a:pPr>
            <a:r>
              <a:rPr kumimoji="1" lang="en-US" altLang="zh-CN" sz="2400" dirty="0" smtClean="0">
                <a:solidFill>
                  <a:srgbClr val="C00000"/>
                </a:solidFill>
                <a:latin typeface="Microsoft YaHei" charset="-122"/>
                <a:ea typeface="Microsoft YaHei" charset="-122"/>
                <a:cs typeface="Microsoft YaHei" charset="-122"/>
              </a:rPr>
              <a:t>A</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寡头垄断市场</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垄断竞争市场</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垄断市场</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完全竞争市场</a:t>
            </a:r>
          </a:p>
        </p:txBody>
      </p:sp>
    </p:spTree>
    <p:extLst>
      <p:ext uri="{BB962C8B-B14F-4D97-AF65-F5344CB8AC3E}">
        <p14:creationId xmlns:p14="http://schemas.microsoft.com/office/powerpoint/2010/main" val="7732541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34127" y="633930"/>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542675" y="1880899"/>
            <a:ext cx="11103894" cy="2797048"/>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属于寡头垄断市场的产品是（）</a:t>
            </a: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汽车</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肥皂</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感冒药</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smtClean="0">
                <a:latin typeface="Microsoft YaHei" charset="-122"/>
                <a:ea typeface="Microsoft YaHei" charset="-122"/>
                <a:cs typeface="Microsoft YaHei" charset="-122"/>
              </a:rPr>
              <a:t>牙膏</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301537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34127" y="633930"/>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542675" y="1880899"/>
            <a:ext cx="11103894" cy="2797048"/>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属于寡头垄断市场的产品是</a:t>
            </a:r>
            <a:r>
              <a:rPr kumimoji="1" lang="zh-CN" altLang="en-US" sz="2400" dirty="0" smtClean="0">
                <a:latin typeface="Microsoft YaHei" charset="-122"/>
                <a:ea typeface="Microsoft YaHei" charset="-122"/>
                <a:cs typeface="Microsoft YaHei" charset="-122"/>
              </a:rPr>
              <a:t>（</a:t>
            </a:r>
            <a:r>
              <a:rPr kumimoji="1" lang="en-US" altLang="zh-CN" sz="2400" dirty="0" smtClean="0">
                <a:solidFill>
                  <a:srgbClr val="C00000"/>
                </a:solidFill>
                <a:latin typeface="Microsoft YaHei" charset="-122"/>
                <a:ea typeface="Microsoft YaHei" charset="-122"/>
                <a:cs typeface="Microsoft YaHei" charset="-122"/>
              </a:rPr>
              <a:t>A</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smtClean="0">
                <a:solidFill>
                  <a:srgbClr val="C00000"/>
                </a:solidFill>
                <a:latin typeface="Microsoft YaHei" charset="-122"/>
                <a:ea typeface="Microsoft YaHei" charset="-122"/>
                <a:cs typeface="Microsoft YaHei" charset="-122"/>
              </a:rPr>
              <a:t>A</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汽车</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肥皂</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感冒药</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smtClean="0">
                <a:latin typeface="Microsoft YaHei" charset="-122"/>
                <a:ea typeface="Microsoft YaHei" charset="-122"/>
                <a:cs typeface="Microsoft YaHei" charset="-122"/>
              </a:rPr>
              <a:t>牙膏</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696934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11.1.2 </a:t>
            </a:r>
            <a:r>
              <a:rPr lang="zh-CN" altLang="en-US" sz="2800" dirty="0">
                <a:latin typeface="Microsoft YaHei" charset="-122"/>
                <a:ea typeface="Microsoft YaHei" charset="-122"/>
                <a:cs typeface="Microsoft YaHei" charset="-122"/>
              </a:rPr>
              <a:t>寡头垄断市场的形成原因及分类</a:t>
            </a: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a:latin typeface="Microsoft YaHei" charset="-122"/>
                <a:ea typeface="Microsoft YaHei" charset="-122"/>
                <a:cs typeface="Microsoft YaHei" charset="-122"/>
              </a:rPr>
              <a:t>寡头垄断市场的分类 </a:t>
            </a:r>
            <a:endParaRPr kumimoji="1" lang="zh-CN" altLang="en-US" sz="2000" dirty="0">
              <a:latin typeface="Microsoft YaHei" charset="-122"/>
              <a:ea typeface="Microsoft YaHei" charset="-122"/>
              <a:cs typeface="Microsoft YaHei" charset="-122"/>
            </a:endParaRPr>
          </a:p>
        </p:txBody>
      </p:sp>
      <p:graphicFrame>
        <p:nvGraphicFramePr>
          <p:cNvPr id="6" name="图表 5"/>
          <p:cNvGraphicFramePr/>
          <p:nvPr>
            <p:extLst/>
          </p:nvPr>
        </p:nvGraphicFramePr>
        <p:xfrm>
          <a:off x="8213558" y="-453227"/>
          <a:ext cx="4908884" cy="23925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34946480"/>
              </p:ext>
            </p:extLst>
          </p:nvPr>
        </p:nvGraphicFramePr>
        <p:xfrm>
          <a:off x="1860884" y="2976292"/>
          <a:ext cx="8262980" cy="2927893"/>
        </p:xfrm>
        <a:graphic>
          <a:graphicData uri="http://schemas.openxmlformats.org/drawingml/2006/table">
            <a:tbl>
              <a:tblPr firstRow="1" bandRow="1">
                <a:tableStyleId>{5940675A-B579-460E-94D1-54222C63F5DA}</a:tableStyleId>
              </a:tblPr>
              <a:tblGrid>
                <a:gridCol w="2775284"/>
                <a:gridCol w="5487696"/>
              </a:tblGrid>
              <a:tr h="733333">
                <a:tc>
                  <a:txBody>
                    <a:bodyPr/>
                    <a:lstStyle/>
                    <a:p>
                      <a:pPr algn="ctr">
                        <a:lnSpc>
                          <a:spcPct val="150000"/>
                        </a:lnSpc>
                      </a:pPr>
                      <a:r>
                        <a:rPr lang="zh-CN" altLang="en-US" sz="2000" dirty="0" smtClean="0">
                          <a:latin typeface="Microsoft YaHei" charset="-122"/>
                          <a:ea typeface="Microsoft YaHei" charset="-122"/>
                          <a:cs typeface="Microsoft YaHei" charset="-122"/>
                        </a:rPr>
                        <a:t>分类标准</a:t>
                      </a:r>
                      <a:endParaRPr lang="zh-CN" altLang="en-US" sz="20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zh-CN" altLang="en-US" sz="2000" dirty="0" smtClean="0">
                          <a:latin typeface="Microsoft YaHei" charset="-122"/>
                          <a:ea typeface="Microsoft YaHei" charset="-122"/>
                          <a:cs typeface="Microsoft YaHei" charset="-122"/>
                        </a:rPr>
                        <a:t>具体分类</a:t>
                      </a:r>
                      <a:endParaRPr lang="zh-CN" altLang="en-US" sz="20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tcPr>
                </a:tc>
              </a:tr>
              <a:tr h="366667">
                <a:tc rowSpan="2">
                  <a:txBody>
                    <a:bodyPr/>
                    <a:lstStyle/>
                    <a:p>
                      <a:pPr algn="ctr">
                        <a:lnSpc>
                          <a:spcPct val="150000"/>
                        </a:lnSpc>
                      </a:pPr>
                      <a:r>
                        <a:rPr kumimoji="1" lang="zh-CN" altLang="en-US" sz="2000" dirty="0" smtClean="0">
                          <a:latin typeface="Microsoft YaHei" charset="-122"/>
                          <a:ea typeface="Microsoft YaHei" charset="-122"/>
                          <a:cs typeface="Microsoft YaHei" charset="-122"/>
                        </a:rPr>
                        <a:t>产品</a:t>
                      </a:r>
                      <a:r>
                        <a:rPr kumimoji="1" lang="zh-CN" altLang="en-US" sz="2000" dirty="0" smtClean="0">
                          <a:solidFill>
                            <a:srgbClr val="C00000"/>
                          </a:solidFill>
                          <a:latin typeface="Microsoft YaHei" charset="-122"/>
                          <a:ea typeface="Microsoft YaHei" charset="-122"/>
                          <a:cs typeface="Microsoft YaHei" charset="-122"/>
                        </a:rPr>
                        <a:t>差别</a:t>
                      </a:r>
                      <a:r>
                        <a:rPr kumimoji="1" lang="zh-CN" altLang="en-US" sz="2000" dirty="0" smtClean="0">
                          <a:latin typeface="Microsoft YaHei" charset="-122"/>
                          <a:ea typeface="Microsoft YaHei" charset="-122"/>
                          <a:cs typeface="Microsoft YaHei" charset="-122"/>
                        </a:rPr>
                        <a:t>程度</a:t>
                      </a:r>
                      <a:endParaRPr lang="zh-CN" altLang="en-US" sz="2000" dirty="0">
                        <a:latin typeface="Microsoft YaHei" charset="-122"/>
                        <a:ea typeface="Microsoft YaHei" charset="-122"/>
                        <a:cs typeface="Microsoft YaHei" charset="-122"/>
                      </a:endParaRPr>
                    </a:p>
                  </a:txBody>
                  <a:tcPr anchor="ctr">
                    <a:lnT w="12700" cap="flat" cmpd="sng" algn="ctr">
                      <a:solidFill>
                        <a:schemeClr val="tx1"/>
                      </a:solidFill>
                      <a:prstDash val="solid"/>
                      <a:round/>
                      <a:headEnd type="none" w="med" len="med"/>
                      <a:tailEnd type="none" w="med" len="med"/>
                    </a:lnT>
                  </a:tcPr>
                </a:tc>
                <a:tc>
                  <a:txBody>
                    <a:bodyPr/>
                    <a:lstStyle/>
                    <a:p>
                      <a:pPr algn="ctr">
                        <a:lnSpc>
                          <a:spcPct val="150000"/>
                        </a:lnSpc>
                      </a:pPr>
                      <a:r>
                        <a:rPr kumimoji="1" lang="zh-CN" altLang="en-US" sz="2000" dirty="0" smtClean="0">
                          <a:solidFill>
                            <a:srgbClr val="C00000"/>
                          </a:solidFill>
                          <a:latin typeface="Microsoft YaHei" charset="-122"/>
                          <a:ea typeface="Microsoft YaHei" charset="-122"/>
                          <a:cs typeface="Microsoft YaHei" charset="-122"/>
                        </a:rPr>
                        <a:t>纯粹</a:t>
                      </a:r>
                      <a:r>
                        <a:rPr kumimoji="1" lang="zh-CN" altLang="en-US" sz="2000" dirty="0" smtClean="0">
                          <a:latin typeface="Microsoft YaHei" charset="-122"/>
                          <a:ea typeface="Microsoft YaHei" charset="-122"/>
                          <a:cs typeface="Microsoft YaHei" charset="-122"/>
                        </a:rPr>
                        <a:t>寡头垄断</a:t>
                      </a:r>
                      <a:endParaRPr lang="zh-CN" altLang="en-US" sz="2000" dirty="0">
                        <a:latin typeface="Microsoft YaHei" charset="-122"/>
                        <a:ea typeface="Microsoft YaHei" charset="-122"/>
                        <a:cs typeface="Microsoft YaHei" charset="-122"/>
                      </a:endParaRPr>
                    </a:p>
                  </a:txBody>
                  <a:tcPr anchor="ctr"/>
                </a:tc>
              </a:tr>
              <a:tr h="366667">
                <a:tc vMerge="1">
                  <a:txBody>
                    <a:bodyPr/>
                    <a:lstStyle/>
                    <a:p>
                      <a:endParaRPr lang="zh-CN" altLang="en-US"/>
                    </a:p>
                  </a:txBody>
                  <a:tcPr/>
                </a:tc>
                <a:tc>
                  <a:txBody>
                    <a:bodyPr/>
                    <a:lstStyle/>
                    <a:p>
                      <a:pPr algn="ctr">
                        <a:lnSpc>
                          <a:spcPct val="150000"/>
                        </a:lnSpc>
                      </a:pPr>
                      <a:r>
                        <a:rPr kumimoji="1" lang="zh-CN" altLang="en-US" sz="2000" dirty="0" smtClean="0">
                          <a:solidFill>
                            <a:srgbClr val="C00000"/>
                          </a:solidFill>
                          <a:latin typeface="Microsoft YaHei" charset="-122"/>
                          <a:ea typeface="Microsoft YaHei" charset="-122"/>
                          <a:cs typeface="Microsoft YaHei" charset="-122"/>
                        </a:rPr>
                        <a:t>差别</a:t>
                      </a:r>
                      <a:r>
                        <a:rPr kumimoji="1" lang="zh-CN" altLang="en-US" sz="2000" dirty="0" smtClean="0">
                          <a:latin typeface="Microsoft YaHei" charset="-122"/>
                          <a:ea typeface="Microsoft YaHei" charset="-122"/>
                          <a:cs typeface="Microsoft YaHei" charset="-122"/>
                        </a:rPr>
                        <a:t>寡头垄断</a:t>
                      </a:r>
                      <a:endParaRPr lang="zh-CN" altLang="en-US" sz="2000" dirty="0">
                        <a:latin typeface="Microsoft YaHei" charset="-122"/>
                        <a:ea typeface="Microsoft YaHei" charset="-122"/>
                        <a:cs typeface="Microsoft YaHei" charset="-122"/>
                      </a:endParaRPr>
                    </a:p>
                  </a:txBody>
                  <a:tcPr anchor="ctr"/>
                </a:tc>
              </a:tr>
              <a:tr h="366667">
                <a:tc rowSpan="2">
                  <a:txBody>
                    <a:bodyPr/>
                    <a:lstStyle/>
                    <a:p>
                      <a:pPr algn="ctr">
                        <a:lnSpc>
                          <a:spcPct val="150000"/>
                        </a:lnSpc>
                      </a:pPr>
                      <a:r>
                        <a:rPr kumimoji="1" lang="zh-CN" altLang="en-US" sz="2000" dirty="0" smtClean="0">
                          <a:latin typeface="Microsoft YaHei" charset="-122"/>
                          <a:ea typeface="Microsoft YaHei" charset="-122"/>
                          <a:cs typeface="Microsoft YaHei" charset="-122"/>
                        </a:rPr>
                        <a:t>企业的</a:t>
                      </a:r>
                      <a:r>
                        <a:rPr kumimoji="1" lang="zh-CN" altLang="en-US" sz="2000" dirty="0" smtClean="0">
                          <a:solidFill>
                            <a:srgbClr val="C00000"/>
                          </a:solidFill>
                          <a:latin typeface="Microsoft YaHei" charset="-122"/>
                          <a:ea typeface="Microsoft YaHei" charset="-122"/>
                          <a:cs typeface="Microsoft YaHei" charset="-122"/>
                        </a:rPr>
                        <a:t>行动方式</a:t>
                      </a:r>
                      <a:endParaRPr lang="zh-CN" altLang="en-US" sz="2000" dirty="0">
                        <a:solidFill>
                          <a:srgbClr val="C00000"/>
                        </a:solidFill>
                        <a:latin typeface="Microsoft YaHei" charset="-122"/>
                        <a:ea typeface="Microsoft YaHei" charset="-122"/>
                        <a:cs typeface="Microsoft YaHei" charset="-122"/>
                      </a:endParaRPr>
                    </a:p>
                  </a:txBody>
                  <a:tcPr anchor="ctr"/>
                </a:tc>
                <a:tc>
                  <a:txBody>
                    <a:bodyPr/>
                    <a:lstStyle/>
                    <a:p>
                      <a:pPr algn="ctr">
                        <a:lnSpc>
                          <a:spcPct val="150000"/>
                        </a:lnSpc>
                      </a:pPr>
                      <a:r>
                        <a:rPr kumimoji="1" lang="zh-CN" altLang="en-US" sz="2000" dirty="0" smtClean="0">
                          <a:solidFill>
                            <a:srgbClr val="C00000"/>
                          </a:solidFill>
                          <a:latin typeface="Microsoft YaHei" charset="-122"/>
                          <a:ea typeface="Microsoft YaHei" charset="-122"/>
                          <a:cs typeface="Microsoft YaHei" charset="-122"/>
                        </a:rPr>
                        <a:t>勾结（共谋）</a:t>
                      </a:r>
                      <a:r>
                        <a:rPr kumimoji="1" lang="zh-CN" altLang="en-US" sz="2000" dirty="0" smtClean="0">
                          <a:latin typeface="Microsoft YaHei" charset="-122"/>
                          <a:ea typeface="Microsoft YaHei" charset="-122"/>
                          <a:cs typeface="Microsoft YaHei" charset="-122"/>
                        </a:rPr>
                        <a:t>行为的寡头垄断</a:t>
                      </a:r>
                      <a:endParaRPr lang="zh-CN" altLang="en-US" sz="2000" dirty="0">
                        <a:latin typeface="Microsoft YaHei" charset="-122"/>
                        <a:ea typeface="Microsoft YaHei" charset="-122"/>
                        <a:cs typeface="Microsoft YaHei" charset="-122"/>
                      </a:endParaRPr>
                    </a:p>
                  </a:txBody>
                  <a:tcPr anchor="ctr"/>
                </a:tc>
              </a:tr>
              <a:tr h="366667">
                <a:tc vMerge="1">
                  <a:txBody>
                    <a:bodyPr/>
                    <a:lstStyle/>
                    <a:p>
                      <a:endParaRPr lang="zh-CN" altLang="en-US"/>
                    </a:p>
                  </a:txBody>
                  <a:tcPr/>
                </a:tc>
                <a:tc>
                  <a:txBody>
                    <a:bodyPr/>
                    <a:lstStyle/>
                    <a:p>
                      <a:pPr algn="ctr">
                        <a:lnSpc>
                          <a:spcPct val="150000"/>
                        </a:lnSpc>
                      </a:pPr>
                      <a:r>
                        <a:rPr kumimoji="1" lang="zh-CN" altLang="en-US" sz="2000" dirty="0" smtClean="0">
                          <a:solidFill>
                            <a:srgbClr val="C00000"/>
                          </a:solidFill>
                          <a:latin typeface="Microsoft YaHei" charset="-122"/>
                          <a:ea typeface="Microsoft YaHei" charset="-122"/>
                          <a:cs typeface="Microsoft YaHei" charset="-122"/>
                        </a:rPr>
                        <a:t>独立</a:t>
                      </a:r>
                      <a:r>
                        <a:rPr kumimoji="1" lang="zh-CN" altLang="en-US" sz="2000" dirty="0" smtClean="0">
                          <a:latin typeface="Microsoft YaHei" charset="-122"/>
                          <a:ea typeface="Microsoft YaHei" charset="-122"/>
                          <a:cs typeface="Microsoft YaHei" charset="-122"/>
                        </a:rPr>
                        <a:t>行为的寡头垄断</a:t>
                      </a:r>
                      <a:endParaRPr lang="zh-CN" altLang="en-US" sz="2000" dirty="0">
                        <a:latin typeface="Microsoft YaHei" charset="-122"/>
                        <a:ea typeface="Microsoft YaHei" charset="-122"/>
                        <a:cs typeface="Microsoft YaHei" charset="-122"/>
                      </a:endParaRPr>
                    </a:p>
                  </a:txBody>
                  <a:tcPr anchor="ctr"/>
                </a:tc>
              </a:tr>
            </a:tbl>
          </a:graphicData>
        </a:graphic>
      </p:graphicFrame>
      <p:sp>
        <p:nvSpPr>
          <p:cNvPr id="2" name="矩形 1"/>
          <p:cNvSpPr/>
          <p:nvPr/>
        </p:nvSpPr>
        <p:spPr>
          <a:xfrm>
            <a:off x="0" y="52159"/>
            <a:ext cx="218521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11.1.2.2</a:t>
            </a:r>
            <a:r>
              <a:rPr lang="zh-CN" altLang="en-US" sz="1200" dirty="0">
                <a:solidFill>
                  <a:schemeClr val="bg1">
                    <a:lumMod val="75000"/>
                  </a:schemeClr>
                </a:solidFill>
                <a:latin typeface="SimSun" charset="-122"/>
                <a:ea typeface="SimSun" charset="-122"/>
                <a:cs typeface="SimSun" charset="-122"/>
              </a:rPr>
              <a:t>寡头垄断市场的分类</a:t>
            </a:r>
          </a:p>
        </p:txBody>
      </p:sp>
    </p:spTree>
    <p:extLst>
      <p:ext uri="{BB962C8B-B14F-4D97-AF65-F5344CB8AC3E}">
        <p14:creationId xmlns:p14="http://schemas.microsoft.com/office/powerpoint/2010/main" val="8941325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11.1.2 </a:t>
            </a:r>
            <a:r>
              <a:rPr lang="zh-CN" altLang="en-US" sz="2800" dirty="0">
                <a:latin typeface="Microsoft YaHei" charset="-122"/>
                <a:ea typeface="Microsoft YaHei" charset="-122"/>
                <a:cs typeface="Microsoft YaHei" charset="-122"/>
              </a:rPr>
              <a:t>寡头垄断市场的形成原因及分类</a:t>
            </a: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a:latin typeface="Microsoft YaHei" charset="-122"/>
                <a:ea typeface="Microsoft YaHei" charset="-122"/>
                <a:cs typeface="Microsoft YaHei" charset="-122"/>
              </a:rPr>
              <a:t>寡头垄断市场的分类 </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785261" y="2489092"/>
            <a:ext cx="10599458" cy="1200329"/>
          </a:xfrm>
          <a:prstGeom prst="rect">
            <a:avLst/>
          </a:prstGeom>
          <a:noFill/>
        </p:spPr>
        <p:txBody>
          <a:bodyPr wrap="square" rtlCol="0">
            <a:spAutoFit/>
          </a:bodyPr>
          <a:lstStyle/>
          <a:p>
            <a:pPr>
              <a:lnSpc>
                <a:spcPct val="150000"/>
              </a:lnSpc>
            </a:pPr>
            <a:r>
              <a:rPr kumimoji="1" lang="zh-CN" altLang="en-US" sz="2400" b="1" dirty="0" smtClean="0">
                <a:latin typeface="Microsoft YaHei" charset="-122"/>
                <a:ea typeface="Microsoft YaHei" charset="-122"/>
                <a:cs typeface="Microsoft YaHei" charset="-122"/>
              </a:rPr>
              <a:t>纯粹</a:t>
            </a:r>
            <a:r>
              <a:rPr kumimoji="1" lang="zh-CN" altLang="en-US" sz="2400" dirty="0">
                <a:latin typeface="Microsoft YaHei" charset="-122"/>
                <a:ea typeface="Microsoft YaHei" charset="-122"/>
                <a:cs typeface="Microsoft YaHei" charset="-122"/>
              </a:rPr>
              <a:t>寡头垄断</a:t>
            </a:r>
            <a:r>
              <a:rPr kumimoji="1" lang="zh-CN" altLang="en-US" sz="2400" dirty="0" smtClean="0">
                <a:latin typeface="Microsoft YaHei" charset="-122"/>
                <a:ea typeface="Microsoft YaHei" charset="-122"/>
                <a:cs typeface="Microsoft YaHei" charset="-122"/>
              </a:rPr>
              <a:t>：各</a:t>
            </a:r>
            <a:r>
              <a:rPr kumimoji="1" lang="zh-CN" altLang="en-US" sz="2400" dirty="0">
                <a:latin typeface="Microsoft YaHei" charset="-122"/>
                <a:ea typeface="Microsoft YaHei" charset="-122"/>
                <a:cs typeface="Microsoft YaHei" charset="-122"/>
              </a:rPr>
              <a:t>企业所生产的产品</a:t>
            </a:r>
            <a:r>
              <a:rPr kumimoji="1" lang="zh-CN" altLang="en-US" sz="2400" dirty="0">
                <a:solidFill>
                  <a:srgbClr val="C00000"/>
                </a:solidFill>
                <a:latin typeface="Microsoft YaHei" charset="-122"/>
                <a:ea typeface="Microsoft YaHei" charset="-122"/>
                <a:cs typeface="Microsoft YaHei" charset="-122"/>
              </a:rPr>
              <a:t>性质一致</a:t>
            </a:r>
            <a:r>
              <a:rPr kumimoji="1" lang="zh-CN" altLang="en-US" sz="2400" dirty="0">
                <a:latin typeface="Microsoft YaHei" charset="-122"/>
                <a:ea typeface="Microsoft YaHei" charset="-122"/>
                <a:cs typeface="Microsoft YaHei" charset="-122"/>
              </a:rPr>
              <a:t>，产品彼此之间</a:t>
            </a:r>
            <a:r>
              <a:rPr kumimoji="1" lang="zh-CN" altLang="en-US" sz="2400" dirty="0">
                <a:solidFill>
                  <a:srgbClr val="C00000"/>
                </a:solidFill>
                <a:latin typeface="Microsoft YaHei" charset="-122"/>
                <a:ea typeface="Microsoft YaHei" charset="-122"/>
                <a:cs typeface="Microsoft YaHei" charset="-122"/>
              </a:rPr>
              <a:t>没有差别</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                       企业之间彼此关系密切、相互依存程度高。</a:t>
            </a:r>
            <a:endParaRPr kumimoji="1" lang="en-US" altLang="zh-CN" sz="2400" dirty="0" smtClean="0">
              <a:latin typeface="Microsoft YaHei" charset="-122"/>
              <a:ea typeface="Microsoft YaHei" charset="-122"/>
              <a:cs typeface="Microsoft YaHei" charset="-122"/>
            </a:endParaRPr>
          </a:p>
        </p:txBody>
      </p:sp>
      <p:graphicFrame>
        <p:nvGraphicFramePr>
          <p:cNvPr id="6" name="图表 5"/>
          <p:cNvGraphicFramePr/>
          <p:nvPr>
            <p:extLst/>
          </p:nvPr>
        </p:nvGraphicFramePr>
        <p:xfrm>
          <a:off x="8213558" y="-453227"/>
          <a:ext cx="4908884" cy="23925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图片 1"/>
          <p:cNvPicPr>
            <a:picLocks noChangeAspect="1"/>
          </p:cNvPicPr>
          <p:nvPr/>
        </p:nvPicPr>
        <p:blipFill>
          <a:blip r:embed="rId8"/>
          <a:stretch>
            <a:fillRect/>
          </a:stretch>
        </p:blipFill>
        <p:spPr>
          <a:xfrm>
            <a:off x="8958513" y="4336058"/>
            <a:ext cx="3217445" cy="2489858"/>
          </a:xfrm>
          <a:prstGeom prst="rect">
            <a:avLst/>
          </a:prstGeom>
        </p:spPr>
      </p:pic>
      <p:pic>
        <p:nvPicPr>
          <p:cNvPr id="3" name="图片 2"/>
          <p:cNvPicPr>
            <a:picLocks noChangeAspect="1"/>
          </p:cNvPicPr>
          <p:nvPr/>
        </p:nvPicPr>
        <p:blipFill>
          <a:blip r:embed="rId9"/>
          <a:stretch>
            <a:fillRect/>
          </a:stretch>
        </p:blipFill>
        <p:spPr>
          <a:xfrm>
            <a:off x="6084990" y="5028971"/>
            <a:ext cx="2443393" cy="1581484"/>
          </a:xfrm>
          <a:prstGeom prst="rect">
            <a:avLst/>
          </a:prstGeom>
        </p:spPr>
      </p:pic>
      <p:sp>
        <p:nvSpPr>
          <p:cNvPr id="9" name="矩形 8"/>
          <p:cNvSpPr/>
          <p:nvPr/>
        </p:nvSpPr>
        <p:spPr>
          <a:xfrm>
            <a:off x="0" y="52159"/>
            <a:ext cx="218521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11.1.2.2</a:t>
            </a:r>
            <a:r>
              <a:rPr lang="zh-CN" altLang="en-US" sz="1200" dirty="0">
                <a:solidFill>
                  <a:schemeClr val="bg1">
                    <a:lumMod val="75000"/>
                  </a:schemeClr>
                </a:solidFill>
                <a:latin typeface="SimSun" charset="-122"/>
                <a:ea typeface="SimSun" charset="-122"/>
                <a:cs typeface="SimSun" charset="-122"/>
              </a:rPr>
              <a:t>寡头垄断市场的分类</a:t>
            </a:r>
          </a:p>
        </p:txBody>
      </p:sp>
    </p:spTree>
    <p:extLst>
      <p:ext uri="{BB962C8B-B14F-4D97-AF65-F5344CB8AC3E}">
        <p14:creationId xmlns:p14="http://schemas.microsoft.com/office/powerpoint/2010/main" val="2497248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extLst>
              <p:ext uri="{D42A27DB-BD31-4B8C-83A1-F6EECF244321}">
                <p14:modId xmlns:p14="http://schemas.microsoft.com/office/powerpoint/2010/main" val="1061322613"/>
              </p:ext>
            </p:extLst>
          </p:nvPr>
        </p:nvGraphicFramePr>
        <p:xfrm>
          <a:off x="1780674" y="401054"/>
          <a:ext cx="11566358" cy="62426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文本框 5"/>
          <p:cNvSpPr txBox="1"/>
          <p:nvPr/>
        </p:nvSpPr>
        <p:spPr>
          <a:xfrm>
            <a:off x="922420" y="401054"/>
            <a:ext cx="7491663" cy="1200329"/>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科目相关：</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课程代码：</a:t>
            </a:r>
            <a:r>
              <a:rPr kumimoji="1" lang="en-US" altLang="zh-CN" sz="2400" dirty="0" smtClean="0">
                <a:latin typeface="Microsoft YaHei" charset="-122"/>
                <a:ea typeface="Microsoft YaHei" charset="-122"/>
                <a:cs typeface="Microsoft YaHei" charset="-122"/>
              </a:rPr>
              <a:t>02628</a:t>
            </a:r>
          </a:p>
        </p:txBody>
      </p:sp>
    </p:spTree>
    <p:custDataLst>
      <p:tags r:id="rId1"/>
    </p:custDataLst>
    <p:extLst>
      <p:ext uri="{BB962C8B-B14F-4D97-AF65-F5344CB8AC3E}">
        <p14:creationId xmlns:p14="http://schemas.microsoft.com/office/powerpoint/2010/main" val="14566809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11.1.2 </a:t>
            </a:r>
            <a:r>
              <a:rPr lang="zh-CN" altLang="en-US" sz="2800" dirty="0">
                <a:latin typeface="Microsoft YaHei" charset="-122"/>
                <a:ea typeface="Microsoft YaHei" charset="-122"/>
                <a:cs typeface="Microsoft YaHei" charset="-122"/>
              </a:rPr>
              <a:t>寡头垄断市场的形成原因及分类</a:t>
            </a: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a:latin typeface="Microsoft YaHei" charset="-122"/>
                <a:ea typeface="Microsoft YaHei" charset="-122"/>
                <a:cs typeface="Microsoft YaHei" charset="-122"/>
              </a:rPr>
              <a:t>寡头垄断市场的分类 </a:t>
            </a:r>
            <a:endParaRPr kumimoji="1" lang="zh-CN" altLang="en-US" sz="2000" dirty="0">
              <a:latin typeface="Microsoft YaHei" charset="-122"/>
              <a:ea typeface="Microsoft YaHei" charset="-122"/>
              <a:cs typeface="Microsoft YaHei" charset="-122"/>
            </a:endParaRPr>
          </a:p>
        </p:txBody>
      </p:sp>
      <p:graphicFrame>
        <p:nvGraphicFramePr>
          <p:cNvPr id="6" name="图表 5"/>
          <p:cNvGraphicFramePr/>
          <p:nvPr>
            <p:extLst/>
          </p:nvPr>
        </p:nvGraphicFramePr>
        <p:xfrm>
          <a:off x="8213558" y="-453227"/>
          <a:ext cx="4908884" cy="23925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0" y="52159"/>
            <a:ext cx="218521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11.1.2.2</a:t>
            </a:r>
            <a:r>
              <a:rPr lang="zh-CN" altLang="en-US" sz="1200" dirty="0">
                <a:solidFill>
                  <a:schemeClr val="bg1">
                    <a:lumMod val="75000"/>
                  </a:schemeClr>
                </a:solidFill>
                <a:latin typeface="SimSun" charset="-122"/>
                <a:ea typeface="SimSun" charset="-122"/>
                <a:cs typeface="SimSun" charset="-122"/>
              </a:rPr>
              <a:t>寡头垄断市场的分类</a:t>
            </a:r>
          </a:p>
        </p:txBody>
      </p:sp>
      <p:sp>
        <p:nvSpPr>
          <p:cNvPr id="9" name="文本框 8"/>
          <p:cNvSpPr txBox="1"/>
          <p:nvPr/>
        </p:nvSpPr>
        <p:spPr>
          <a:xfrm>
            <a:off x="785261" y="2489092"/>
            <a:ext cx="10599458" cy="1135054"/>
          </a:xfrm>
          <a:prstGeom prst="rect">
            <a:avLst/>
          </a:prstGeom>
          <a:noFill/>
        </p:spPr>
        <p:txBody>
          <a:bodyPr wrap="square" rtlCol="0">
            <a:spAutoFit/>
          </a:bodyPr>
          <a:lstStyle/>
          <a:p>
            <a:pPr>
              <a:lnSpc>
                <a:spcPct val="150000"/>
              </a:lnSpc>
            </a:pPr>
            <a:r>
              <a:rPr kumimoji="1" lang="zh-CN" altLang="en-US" sz="2400" b="1" dirty="0">
                <a:latin typeface="Microsoft YaHei" charset="-122"/>
                <a:ea typeface="Microsoft YaHei" charset="-122"/>
                <a:cs typeface="Microsoft YaHei" charset="-122"/>
              </a:rPr>
              <a:t>差别</a:t>
            </a:r>
            <a:r>
              <a:rPr kumimoji="1" lang="zh-CN" altLang="en-US" sz="2400" dirty="0">
                <a:latin typeface="Microsoft YaHei" charset="-122"/>
                <a:ea typeface="Microsoft YaHei" charset="-122"/>
                <a:cs typeface="Microsoft YaHei" charset="-122"/>
              </a:rPr>
              <a:t>寡头垄断</a:t>
            </a:r>
            <a:r>
              <a:rPr kumimoji="1" lang="zh-CN" altLang="en-US" sz="2400" dirty="0" smtClean="0">
                <a:latin typeface="Microsoft YaHei" charset="-122"/>
                <a:ea typeface="Microsoft YaHei" charset="-122"/>
                <a:cs typeface="Microsoft YaHei" charset="-122"/>
              </a:rPr>
              <a:t>：各</a:t>
            </a:r>
            <a:r>
              <a:rPr kumimoji="1" lang="zh-CN" altLang="en-US" sz="2400" dirty="0">
                <a:latin typeface="Microsoft YaHei" charset="-122"/>
                <a:ea typeface="Microsoft YaHei" charset="-122"/>
                <a:cs typeface="Microsoft YaHei" charset="-122"/>
              </a:rPr>
              <a:t>企业所生产的产品</a:t>
            </a:r>
            <a:r>
              <a:rPr kumimoji="1" lang="zh-CN" altLang="en-US" sz="2400" dirty="0">
                <a:solidFill>
                  <a:srgbClr val="C00000"/>
                </a:solidFill>
                <a:latin typeface="Microsoft YaHei" charset="-122"/>
                <a:ea typeface="Microsoft YaHei" charset="-122"/>
                <a:cs typeface="Microsoft YaHei" charset="-122"/>
              </a:rPr>
              <a:t>性质一致</a:t>
            </a:r>
            <a:r>
              <a:rPr kumimoji="1" lang="zh-CN" altLang="en-US" sz="2400" dirty="0">
                <a:latin typeface="Microsoft YaHei" charset="-122"/>
                <a:ea typeface="Microsoft YaHei" charset="-122"/>
                <a:cs typeface="Microsoft YaHei" charset="-122"/>
              </a:rPr>
              <a:t>，但</a:t>
            </a:r>
            <a:r>
              <a:rPr kumimoji="1" lang="zh-CN" altLang="en-US" sz="2400" dirty="0">
                <a:solidFill>
                  <a:srgbClr val="C00000"/>
                </a:solidFill>
                <a:latin typeface="Microsoft YaHei" charset="-122"/>
                <a:ea typeface="Microsoft YaHei" charset="-122"/>
                <a:cs typeface="Microsoft YaHei" charset="-122"/>
              </a:rPr>
              <a:t>存在一定程度的差别</a:t>
            </a:r>
            <a:r>
              <a:rPr kumimoji="1" lang="zh-CN" altLang="en-US" sz="2400" dirty="0">
                <a:latin typeface="Microsoft YaHei" charset="-122"/>
                <a:ea typeface="Microsoft YaHei" charset="-122"/>
                <a:cs typeface="Microsoft YaHei" charset="-122"/>
              </a:rPr>
              <a:t>。</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企业</a:t>
            </a:r>
            <a:r>
              <a:rPr kumimoji="1" lang="zh-CN" altLang="en-US" sz="2400" dirty="0">
                <a:latin typeface="Microsoft YaHei" charset="-122"/>
                <a:ea typeface="Microsoft YaHei" charset="-122"/>
                <a:cs typeface="Microsoft YaHei" charset="-122"/>
              </a:rPr>
              <a:t>之间彼此依存的程度比较低。 </a:t>
            </a:r>
          </a:p>
        </p:txBody>
      </p:sp>
      <p:pic>
        <p:nvPicPr>
          <p:cNvPr id="10" name="图片 9"/>
          <p:cNvPicPr>
            <a:picLocks noChangeAspect="1"/>
          </p:cNvPicPr>
          <p:nvPr/>
        </p:nvPicPr>
        <p:blipFill rotWithShape="1">
          <a:blip r:embed="rId8"/>
          <a:srcRect l="21292" t="31552" r="2881" b="5030"/>
          <a:stretch/>
        </p:blipFill>
        <p:spPr>
          <a:xfrm>
            <a:off x="5775155" y="5025100"/>
            <a:ext cx="2999874" cy="1673468"/>
          </a:xfrm>
          <a:prstGeom prst="rect">
            <a:avLst/>
          </a:prstGeom>
        </p:spPr>
      </p:pic>
      <p:pic>
        <p:nvPicPr>
          <p:cNvPr id="11" name="图片 10"/>
          <p:cNvPicPr>
            <a:picLocks noChangeAspect="1"/>
          </p:cNvPicPr>
          <p:nvPr/>
        </p:nvPicPr>
        <p:blipFill rotWithShape="1">
          <a:blip r:embed="rId9"/>
          <a:srcRect l="14386" t="16432" r="12632" b="19063"/>
          <a:stretch/>
        </p:blipFill>
        <p:spPr>
          <a:xfrm>
            <a:off x="9156546" y="5016090"/>
            <a:ext cx="2538148" cy="1682478"/>
          </a:xfrm>
          <a:prstGeom prst="rect">
            <a:avLst/>
          </a:prstGeom>
        </p:spPr>
      </p:pic>
    </p:spTree>
    <p:extLst>
      <p:ext uri="{BB962C8B-B14F-4D97-AF65-F5344CB8AC3E}">
        <p14:creationId xmlns:p14="http://schemas.microsoft.com/office/powerpoint/2010/main" val="16181312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11.1.2 </a:t>
            </a:r>
            <a:r>
              <a:rPr lang="zh-CN" altLang="en-US" sz="2800" dirty="0">
                <a:latin typeface="Microsoft YaHei" charset="-122"/>
                <a:ea typeface="Microsoft YaHei" charset="-122"/>
                <a:cs typeface="Microsoft YaHei" charset="-122"/>
              </a:rPr>
              <a:t>寡头垄断市场的形成原因及分类</a:t>
            </a: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a:latin typeface="Microsoft YaHei" charset="-122"/>
                <a:ea typeface="Microsoft YaHei" charset="-122"/>
                <a:cs typeface="Microsoft YaHei" charset="-122"/>
              </a:rPr>
              <a:t>寡头垄断市场的分类 </a:t>
            </a:r>
            <a:endParaRPr kumimoji="1" lang="zh-CN" altLang="en-US" sz="2000" dirty="0">
              <a:latin typeface="Microsoft YaHei" charset="-122"/>
              <a:ea typeface="Microsoft YaHei" charset="-122"/>
              <a:cs typeface="Microsoft YaHei" charset="-122"/>
            </a:endParaRPr>
          </a:p>
        </p:txBody>
      </p:sp>
      <p:graphicFrame>
        <p:nvGraphicFramePr>
          <p:cNvPr id="6" name="图表 5"/>
          <p:cNvGraphicFramePr/>
          <p:nvPr>
            <p:extLst/>
          </p:nvPr>
        </p:nvGraphicFramePr>
        <p:xfrm>
          <a:off x="8213558" y="-453227"/>
          <a:ext cx="4908884" cy="23925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726316592"/>
              </p:ext>
            </p:extLst>
          </p:nvPr>
        </p:nvGraphicFramePr>
        <p:xfrm>
          <a:off x="1860884" y="2976292"/>
          <a:ext cx="8262980" cy="2927893"/>
        </p:xfrm>
        <a:graphic>
          <a:graphicData uri="http://schemas.openxmlformats.org/drawingml/2006/table">
            <a:tbl>
              <a:tblPr firstRow="1" bandRow="1">
                <a:tableStyleId>{5940675A-B579-460E-94D1-54222C63F5DA}</a:tableStyleId>
              </a:tblPr>
              <a:tblGrid>
                <a:gridCol w="2775284"/>
                <a:gridCol w="5487696"/>
              </a:tblGrid>
              <a:tr h="733333">
                <a:tc>
                  <a:txBody>
                    <a:bodyPr/>
                    <a:lstStyle/>
                    <a:p>
                      <a:pPr algn="ctr">
                        <a:lnSpc>
                          <a:spcPct val="150000"/>
                        </a:lnSpc>
                      </a:pPr>
                      <a:r>
                        <a:rPr lang="zh-CN" altLang="en-US" sz="2000" dirty="0" smtClean="0">
                          <a:latin typeface="Microsoft YaHei" charset="-122"/>
                          <a:ea typeface="Microsoft YaHei" charset="-122"/>
                          <a:cs typeface="Microsoft YaHei" charset="-122"/>
                        </a:rPr>
                        <a:t>分类标准</a:t>
                      </a:r>
                      <a:endParaRPr lang="zh-CN" altLang="en-US" sz="20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zh-CN" altLang="en-US" sz="2000" dirty="0" smtClean="0">
                          <a:latin typeface="Microsoft YaHei" charset="-122"/>
                          <a:ea typeface="Microsoft YaHei" charset="-122"/>
                          <a:cs typeface="Microsoft YaHei" charset="-122"/>
                        </a:rPr>
                        <a:t>具体分类</a:t>
                      </a:r>
                      <a:endParaRPr lang="zh-CN" altLang="en-US" sz="20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tcPr>
                </a:tc>
              </a:tr>
              <a:tr h="366667">
                <a:tc rowSpan="2">
                  <a:txBody>
                    <a:bodyPr/>
                    <a:lstStyle/>
                    <a:p>
                      <a:pPr algn="ctr">
                        <a:lnSpc>
                          <a:spcPct val="150000"/>
                        </a:lnSpc>
                      </a:pPr>
                      <a:r>
                        <a:rPr kumimoji="1" lang="zh-CN" altLang="en-US" sz="2000" dirty="0" smtClean="0">
                          <a:latin typeface="Microsoft YaHei" charset="-122"/>
                          <a:ea typeface="Microsoft YaHei" charset="-122"/>
                          <a:cs typeface="Microsoft YaHei" charset="-122"/>
                        </a:rPr>
                        <a:t>产品</a:t>
                      </a:r>
                      <a:r>
                        <a:rPr kumimoji="1" lang="zh-CN" altLang="en-US" sz="2000" dirty="0" smtClean="0">
                          <a:solidFill>
                            <a:srgbClr val="C00000"/>
                          </a:solidFill>
                          <a:latin typeface="Microsoft YaHei" charset="-122"/>
                          <a:ea typeface="Microsoft YaHei" charset="-122"/>
                          <a:cs typeface="Microsoft YaHei" charset="-122"/>
                        </a:rPr>
                        <a:t>差别</a:t>
                      </a:r>
                      <a:r>
                        <a:rPr kumimoji="1" lang="zh-CN" altLang="en-US" sz="2000" dirty="0" smtClean="0">
                          <a:latin typeface="Microsoft YaHei" charset="-122"/>
                          <a:ea typeface="Microsoft YaHei" charset="-122"/>
                          <a:cs typeface="Microsoft YaHei" charset="-122"/>
                        </a:rPr>
                        <a:t>程度</a:t>
                      </a:r>
                      <a:endParaRPr lang="zh-CN" altLang="en-US" sz="2000" dirty="0">
                        <a:latin typeface="Microsoft YaHei" charset="-122"/>
                        <a:ea typeface="Microsoft YaHei" charset="-122"/>
                        <a:cs typeface="Microsoft YaHei" charset="-122"/>
                      </a:endParaRPr>
                    </a:p>
                  </a:txBody>
                  <a:tcPr anchor="ctr">
                    <a:lnT w="12700" cap="flat" cmpd="sng" algn="ctr">
                      <a:solidFill>
                        <a:schemeClr val="tx1"/>
                      </a:solidFill>
                      <a:prstDash val="solid"/>
                      <a:round/>
                      <a:headEnd type="none" w="med" len="med"/>
                      <a:tailEnd type="none" w="med" len="med"/>
                    </a:lnT>
                  </a:tcPr>
                </a:tc>
                <a:tc>
                  <a:txBody>
                    <a:bodyPr/>
                    <a:lstStyle/>
                    <a:p>
                      <a:pPr algn="ctr">
                        <a:lnSpc>
                          <a:spcPct val="150000"/>
                        </a:lnSpc>
                      </a:pPr>
                      <a:r>
                        <a:rPr kumimoji="1" lang="zh-CN" altLang="en-US" sz="2000" dirty="0" smtClean="0">
                          <a:solidFill>
                            <a:srgbClr val="C00000"/>
                          </a:solidFill>
                          <a:latin typeface="Microsoft YaHei" charset="-122"/>
                          <a:ea typeface="Microsoft YaHei" charset="-122"/>
                          <a:cs typeface="Microsoft YaHei" charset="-122"/>
                        </a:rPr>
                        <a:t>纯粹</a:t>
                      </a:r>
                      <a:r>
                        <a:rPr kumimoji="1" lang="zh-CN" altLang="en-US" sz="2000" dirty="0" smtClean="0">
                          <a:latin typeface="Microsoft YaHei" charset="-122"/>
                          <a:ea typeface="Microsoft YaHei" charset="-122"/>
                          <a:cs typeface="Microsoft YaHei" charset="-122"/>
                        </a:rPr>
                        <a:t>寡头垄断</a:t>
                      </a:r>
                      <a:endParaRPr lang="zh-CN" altLang="en-US" sz="2000" dirty="0">
                        <a:latin typeface="Microsoft YaHei" charset="-122"/>
                        <a:ea typeface="Microsoft YaHei" charset="-122"/>
                        <a:cs typeface="Microsoft YaHei" charset="-122"/>
                      </a:endParaRPr>
                    </a:p>
                  </a:txBody>
                  <a:tcPr anchor="ctr"/>
                </a:tc>
              </a:tr>
              <a:tr h="366667">
                <a:tc vMerge="1">
                  <a:txBody>
                    <a:bodyPr/>
                    <a:lstStyle/>
                    <a:p>
                      <a:endParaRPr lang="zh-CN" altLang="en-US"/>
                    </a:p>
                  </a:txBody>
                  <a:tcPr/>
                </a:tc>
                <a:tc>
                  <a:txBody>
                    <a:bodyPr/>
                    <a:lstStyle/>
                    <a:p>
                      <a:pPr algn="ctr">
                        <a:lnSpc>
                          <a:spcPct val="150000"/>
                        </a:lnSpc>
                      </a:pPr>
                      <a:r>
                        <a:rPr kumimoji="1" lang="zh-CN" altLang="en-US" sz="2000" dirty="0" smtClean="0">
                          <a:solidFill>
                            <a:srgbClr val="C00000"/>
                          </a:solidFill>
                          <a:latin typeface="Microsoft YaHei" charset="-122"/>
                          <a:ea typeface="Microsoft YaHei" charset="-122"/>
                          <a:cs typeface="Microsoft YaHei" charset="-122"/>
                        </a:rPr>
                        <a:t>差别</a:t>
                      </a:r>
                      <a:r>
                        <a:rPr kumimoji="1" lang="zh-CN" altLang="en-US" sz="2000" dirty="0" smtClean="0">
                          <a:latin typeface="Microsoft YaHei" charset="-122"/>
                          <a:ea typeface="Microsoft YaHei" charset="-122"/>
                          <a:cs typeface="Microsoft YaHei" charset="-122"/>
                        </a:rPr>
                        <a:t>寡头垄断</a:t>
                      </a:r>
                      <a:endParaRPr lang="zh-CN" altLang="en-US" sz="2000" dirty="0">
                        <a:latin typeface="Microsoft YaHei" charset="-122"/>
                        <a:ea typeface="Microsoft YaHei" charset="-122"/>
                        <a:cs typeface="Microsoft YaHei" charset="-122"/>
                      </a:endParaRPr>
                    </a:p>
                  </a:txBody>
                  <a:tcPr anchor="ctr"/>
                </a:tc>
              </a:tr>
              <a:tr h="366667">
                <a:tc rowSpan="2">
                  <a:txBody>
                    <a:bodyPr/>
                    <a:lstStyle/>
                    <a:p>
                      <a:pPr algn="ctr">
                        <a:lnSpc>
                          <a:spcPct val="150000"/>
                        </a:lnSpc>
                      </a:pPr>
                      <a:r>
                        <a:rPr kumimoji="1" lang="zh-CN" altLang="en-US" sz="2000" dirty="0" smtClean="0">
                          <a:latin typeface="Microsoft YaHei" charset="-122"/>
                          <a:ea typeface="Microsoft YaHei" charset="-122"/>
                          <a:cs typeface="Microsoft YaHei" charset="-122"/>
                        </a:rPr>
                        <a:t>企业的</a:t>
                      </a:r>
                      <a:r>
                        <a:rPr kumimoji="1" lang="zh-CN" altLang="en-US" sz="2000" dirty="0" smtClean="0">
                          <a:solidFill>
                            <a:srgbClr val="C00000"/>
                          </a:solidFill>
                          <a:latin typeface="Microsoft YaHei" charset="-122"/>
                          <a:ea typeface="Microsoft YaHei" charset="-122"/>
                          <a:cs typeface="Microsoft YaHei" charset="-122"/>
                        </a:rPr>
                        <a:t>行动方式</a:t>
                      </a:r>
                      <a:endParaRPr lang="zh-CN" altLang="en-US" sz="2000" dirty="0">
                        <a:solidFill>
                          <a:srgbClr val="C00000"/>
                        </a:solidFill>
                        <a:latin typeface="Microsoft YaHei" charset="-122"/>
                        <a:ea typeface="Microsoft YaHei" charset="-122"/>
                        <a:cs typeface="Microsoft YaHei" charset="-122"/>
                      </a:endParaRPr>
                    </a:p>
                  </a:txBody>
                  <a:tcPr anchor="ctr"/>
                </a:tc>
                <a:tc>
                  <a:txBody>
                    <a:bodyPr/>
                    <a:lstStyle/>
                    <a:p>
                      <a:pPr algn="ctr">
                        <a:lnSpc>
                          <a:spcPct val="150000"/>
                        </a:lnSpc>
                      </a:pPr>
                      <a:r>
                        <a:rPr kumimoji="1" lang="zh-CN" altLang="en-US" sz="2000" dirty="0" smtClean="0">
                          <a:solidFill>
                            <a:srgbClr val="C00000"/>
                          </a:solidFill>
                          <a:latin typeface="Microsoft YaHei" charset="-122"/>
                          <a:ea typeface="Microsoft YaHei" charset="-122"/>
                          <a:cs typeface="Microsoft YaHei" charset="-122"/>
                        </a:rPr>
                        <a:t>勾结（共谋）</a:t>
                      </a:r>
                      <a:r>
                        <a:rPr kumimoji="1" lang="zh-CN" altLang="en-US" sz="2000" dirty="0" smtClean="0">
                          <a:latin typeface="Microsoft YaHei" charset="-122"/>
                          <a:ea typeface="Microsoft YaHei" charset="-122"/>
                          <a:cs typeface="Microsoft YaHei" charset="-122"/>
                        </a:rPr>
                        <a:t>行为的寡头垄断</a:t>
                      </a:r>
                      <a:endParaRPr lang="zh-CN" altLang="en-US" sz="2000" dirty="0">
                        <a:latin typeface="Microsoft YaHei" charset="-122"/>
                        <a:ea typeface="Microsoft YaHei" charset="-122"/>
                        <a:cs typeface="Microsoft YaHei" charset="-122"/>
                      </a:endParaRPr>
                    </a:p>
                  </a:txBody>
                  <a:tcPr anchor="ctr"/>
                </a:tc>
              </a:tr>
              <a:tr h="366667">
                <a:tc vMerge="1">
                  <a:txBody>
                    <a:bodyPr/>
                    <a:lstStyle/>
                    <a:p>
                      <a:endParaRPr lang="zh-CN" altLang="en-US"/>
                    </a:p>
                  </a:txBody>
                  <a:tcPr/>
                </a:tc>
                <a:tc>
                  <a:txBody>
                    <a:bodyPr/>
                    <a:lstStyle/>
                    <a:p>
                      <a:pPr algn="ctr">
                        <a:lnSpc>
                          <a:spcPct val="150000"/>
                        </a:lnSpc>
                      </a:pPr>
                      <a:r>
                        <a:rPr kumimoji="1" lang="zh-CN" altLang="en-US" sz="2000" dirty="0" smtClean="0">
                          <a:solidFill>
                            <a:srgbClr val="C00000"/>
                          </a:solidFill>
                          <a:latin typeface="Microsoft YaHei" charset="-122"/>
                          <a:ea typeface="Microsoft YaHei" charset="-122"/>
                          <a:cs typeface="Microsoft YaHei" charset="-122"/>
                        </a:rPr>
                        <a:t>独立</a:t>
                      </a:r>
                      <a:r>
                        <a:rPr kumimoji="1" lang="zh-CN" altLang="en-US" sz="2000" dirty="0" smtClean="0">
                          <a:latin typeface="Microsoft YaHei" charset="-122"/>
                          <a:ea typeface="Microsoft YaHei" charset="-122"/>
                          <a:cs typeface="Microsoft YaHei" charset="-122"/>
                        </a:rPr>
                        <a:t>行为的寡头垄断</a:t>
                      </a:r>
                      <a:endParaRPr lang="zh-CN" altLang="en-US" sz="2000" dirty="0">
                        <a:latin typeface="Microsoft YaHei" charset="-122"/>
                        <a:ea typeface="Microsoft YaHei" charset="-122"/>
                        <a:cs typeface="Microsoft YaHei" charset="-122"/>
                      </a:endParaRPr>
                    </a:p>
                  </a:txBody>
                  <a:tcPr anchor="ctr"/>
                </a:tc>
              </a:tr>
            </a:tbl>
          </a:graphicData>
        </a:graphic>
      </p:graphicFrame>
      <p:sp>
        <p:nvSpPr>
          <p:cNvPr id="7" name="矩形 6"/>
          <p:cNvSpPr/>
          <p:nvPr/>
        </p:nvSpPr>
        <p:spPr>
          <a:xfrm>
            <a:off x="0" y="52159"/>
            <a:ext cx="218521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11.1.2.2</a:t>
            </a:r>
            <a:r>
              <a:rPr lang="zh-CN" altLang="en-US" sz="1200" dirty="0">
                <a:solidFill>
                  <a:schemeClr val="bg1">
                    <a:lumMod val="75000"/>
                  </a:schemeClr>
                </a:solidFill>
                <a:latin typeface="SimSun" charset="-122"/>
                <a:ea typeface="SimSun" charset="-122"/>
                <a:cs typeface="SimSun" charset="-122"/>
              </a:rPr>
              <a:t>寡头垄断市场的分类</a:t>
            </a:r>
          </a:p>
        </p:txBody>
      </p:sp>
    </p:spTree>
    <p:extLst>
      <p:ext uri="{BB962C8B-B14F-4D97-AF65-F5344CB8AC3E}">
        <p14:creationId xmlns:p14="http://schemas.microsoft.com/office/powerpoint/2010/main" val="12520711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11.1.2 </a:t>
            </a:r>
            <a:r>
              <a:rPr lang="zh-CN" altLang="en-US" sz="2800" dirty="0">
                <a:latin typeface="Microsoft YaHei" charset="-122"/>
                <a:ea typeface="Microsoft YaHei" charset="-122"/>
                <a:cs typeface="Microsoft YaHei" charset="-122"/>
              </a:rPr>
              <a:t>寡头垄断市场的形成原因及分类</a:t>
            </a: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a:latin typeface="Microsoft YaHei" charset="-122"/>
                <a:ea typeface="Microsoft YaHei" charset="-122"/>
                <a:cs typeface="Microsoft YaHei" charset="-122"/>
              </a:rPr>
              <a:t>寡头垄断市场的分类 </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334127" y="2394247"/>
            <a:ext cx="11536140" cy="2308324"/>
          </a:xfrm>
          <a:prstGeom prst="rect">
            <a:avLst/>
          </a:prstGeom>
          <a:noFill/>
        </p:spPr>
        <p:txBody>
          <a:bodyPr wrap="square" rtlCol="0">
            <a:spAutoFit/>
          </a:bodyPr>
          <a:lstStyle/>
          <a:p>
            <a:pPr>
              <a:lnSpc>
                <a:spcPct val="150000"/>
              </a:lnSpc>
            </a:pPr>
            <a:r>
              <a:rPr kumimoji="1" lang="zh-CN" altLang="en-US" sz="2400" b="1" dirty="0" smtClean="0">
                <a:latin typeface="Microsoft YaHei" charset="-122"/>
                <a:ea typeface="Microsoft YaHei" charset="-122"/>
                <a:cs typeface="Microsoft YaHei" charset="-122"/>
              </a:rPr>
              <a:t>共谋行为</a:t>
            </a:r>
            <a:r>
              <a:rPr kumimoji="1" lang="zh-CN" altLang="en-US" sz="2400" dirty="0">
                <a:latin typeface="Microsoft YaHei" charset="-122"/>
                <a:ea typeface="Microsoft YaHei" charset="-122"/>
                <a:cs typeface="Microsoft YaHei" charset="-122"/>
              </a:rPr>
              <a:t>的寡头垄断：各寡头企业相互</a:t>
            </a:r>
            <a:r>
              <a:rPr kumimoji="1" lang="zh-CN" altLang="en-US" sz="2400" dirty="0">
                <a:solidFill>
                  <a:srgbClr val="C00000"/>
                </a:solidFill>
                <a:latin typeface="Microsoft YaHei" charset="-122"/>
                <a:ea typeface="Microsoft YaHei" charset="-122"/>
                <a:cs typeface="Microsoft YaHei" charset="-122"/>
              </a:rPr>
              <a:t>勾结</a:t>
            </a:r>
            <a:r>
              <a:rPr kumimoji="1" lang="zh-CN" altLang="en-US" sz="2400" dirty="0">
                <a:latin typeface="Microsoft YaHei" charset="-122"/>
                <a:ea typeface="Microsoft YaHei" charset="-122"/>
                <a:cs typeface="Microsoft YaHei" charset="-122"/>
              </a:rPr>
              <a:t>起来形成一个像垄断企业那样的整体，并像垄断企业那样行动，由此各企业就可以联合获取最大利润。 </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勾结：在</a:t>
            </a:r>
            <a:r>
              <a:rPr kumimoji="1" lang="zh-CN" altLang="en-US" sz="2400" dirty="0">
                <a:latin typeface="Microsoft YaHei" charset="-122"/>
                <a:ea typeface="Microsoft YaHei" charset="-122"/>
                <a:cs typeface="Microsoft YaHei" charset="-122"/>
              </a:rPr>
              <a:t>一个行业中企业相互间有着明示或暗示的不再竞争的协议</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例如：卡特尔</a:t>
            </a:r>
            <a:endParaRPr kumimoji="1" lang="zh-CN" altLang="en-US" sz="2400" dirty="0">
              <a:latin typeface="Microsoft YaHei" charset="-122"/>
              <a:ea typeface="Microsoft YaHei" charset="-122"/>
              <a:cs typeface="Microsoft YaHei" charset="-122"/>
            </a:endParaRPr>
          </a:p>
        </p:txBody>
      </p:sp>
      <p:graphicFrame>
        <p:nvGraphicFramePr>
          <p:cNvPr id="6" name="图表 5"/>
          <p:cNvGraphicFramePr/>
          <p:nvPr>
            <p:extLst/>
          </p:nvPr>
        </p:nvGraphicFramePr>
        <p:xfrm>
          <a:off x="8213558" y="-453227"/>
          <a:ext cx="4908884" cy="23925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图片 6"/>
          <p:cNvPicPr>
            <a:picLocks noChangeAspect="1"/>
          </p:cNvPicPr>
          <p:nvPr/>
        </p:nvPicPr>
        <p:blipFill>
          <a:blip r:embed="rId8"/>
          <a:stretch>
            <a:fillRect/>
          </a:stretch>
        </p:blipFill>
        <p:spPr>
          <a:xfrm>
            <a:off x="9015663" y="4446502"/>
            <a:ext cx="3006984" cy="2255238"/>
          </a:xfrm>
          <a:prstGeom prst="rect">
            <a:avLst/>
          </a:prstGeom>
        </p:spPr>
      </p:pic>
      <p:sp>
        <p:nvSpPr>
          <p:cNvPr id="9" name="矩形 8"/>
          <p:cNvSpPr/>
          <p:nvPr/>
        </p:nvSpPr>
        <p:spPr>
          <a:xfrm>
            <a:off x="0" y="52159"/>
            <a:ext cx="218521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11.1.2.2</a:t>
            </a:r>
            <a:r>
              <a:rPr lang="zh-CN" altLang="en-US" sz="1200" dirty="0">
                <a:solidFill>
                  <a:schemeClr val="bg1">
                    <a:lumMod val="75000"/>
                  </a:schemeClr>
                </a:solidFill>
                <a:latin typeface="SimSun" charset="-122"/>
                <a:ea typeface="SimSun" charset="-122"/>
                <a:cs typeface="SimSun" charset="-122"/>
              </a:rPr>
              <a:t>寡头垄断市场的分类</a:t>
            </a:r>
          </a:p>
        </p:txBody>
      </p:sp>
    </p:spTree>
    <p:extLst>
      <p:ext uri="{BB962C8B-B14F-4D97-AF65-F5344CB8AC3E}">
        <p14:creationId xmlns:p14="http://schemas.microsoft.com/office/powerpoint/2010/main" val="12015684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11.1.2 </a:t>
            </a:r>
            <a:r>
              <a:rPr lang="zh-CN" altLang="en-US" sz="2800" dirty="0">
                <a:latin typeface="Microsoft YaHei" charset="-122"/>
                <a:ea typeface="Microsoft YaHei" charset="-122"/>
                <a:cs typeface="Microsoft YaHei" charset="-122"/>
              </a:rPr>
              <a:t>寡头垄断市场的形成原因及分类</a:t>
            </a: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a:latin typeface="Microsoft YaHei" charset="-122"/>
                <a:ea typeface="Microsoft YaHei" charset="-122"/>
                <a:cs typeface="Microsoft YaHei" charset="-122"/>
              </a:rPr>
              <a:t>寡头垄断市场的分类 </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815390" y="2417723"/>
            <a:ext cx="11376610" cy="4247317"/>
          </a:xfrm>
          <a:prstGeom prst="rect">
            <a:avLst/>
          </a:prstGeom>
          <a:noFill/>
        </p:spPr>
        <p:txBody>
          <a:bodyPr wrap="square" rtlCol="0">
            <a:spAutoFit/>
          </a:bodyPr>
          <a:lstStyle/>
          <a:p>
            <a:pPr>
              <a:lnSpc>
                <a:spcPct val="150000"/>
              </a:lnSpc>
            </a:pPr>
            <a:r>
              <a:rPr kumimoji="1" lang="zh-CN" altLang="en-US" sz="2000" dirty="0" smtClean="0">
                <a:latin typeface="Microsoft YaHei" charset="-122"/>
                <a:ea typeface="Microsoft YaHei" charset="-122"/>
                <a:cs typeface="Microsoft YaHei" charset="-122"/>
              </a:rPr>
              <a:t>共谋行为</a:t>
            </a:r>
            <a:r>
              <a:rPr kumimoji="1" lang="zh-CN" altLang="en-US" sz="2000" dirty="0">
                <a:latin typeface="Microsoft YaHei" charset="-122"/>
                <a:ea typeface="Microsoft YaHei" charset="-122"/>
                <a:cs typeface="Microsoft YaHei" charset="-122"/>
              </a:rPr>
              <a:t>的寡头</a:t>
            </a:r>
            <a:r>
              <a:rPr kumimoji="1" lang="zh-CN" altLang="en-US" sz="2000" dirty="0" smtClean="0">
                <a:latin typeface="Microsoft YaHei" charset="-122"/>
                <a:ea typeface="Microsoft YaHei" charset="-122"/>
                <a:cs typeface="Microsoft YaHei" charset="-122"/>
              </a:rPr>
              <a:t>垄断形成的条件：</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a:latin typeface="Microsoft YaHei" charset="-122"/>
                <a:ea typeface="Microsoft YaHei" charset="-122"/>
                <a:cs typeface="Microsoft YaHei" charset="-122"/>
              </a:rPr>
              <a:t>第一，行业中只有很少几个企业，且相互之间</a:t>
            </a:r>
            <a:r>
              <a:rPr kumimoji="1" lang="zh-CN" altLang="en-US" sz="2000" dirty="0">
                <a:solidFill>
                  <a:srgbClr val="C00000"/>
                </a:solidFill>
                <a:latin typeface="Microsoft YaHei" charset="-122"/>
                <a:ea typeface="Microsoft YaHei" charset="-122"/>
                <a:cs typeface="Microsoft YaHei" charset="-122"/>
              </a:rPr>
              <a:t>非常了解</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第二</a:t>
            </a:r>
            <a:r>
              <a:rPr kumimoji="1" lang="zh-CN" altLang="en-US" sz="2000" dirty="0">
                <a:latin typeface="Microsoft YaHei" charset="-122"/>
                <a:ea typeface="Microsoft YaHei" charset="-122"/>
                <a:cs typeface="Microsoft YaHei" charset="-122"/>
              </a:rPr>
              <a:t>，关于生产成本和生产技术，相互之间</a:t>
            </a:r>
            <a:r>
              <a:rPr kumimoji="1" lang="zh-CN" altLang="en-US" sz="2000" dirty="0">
                <a:solidFill>
                  <a:srgbClr val="C00000"/>
                </a:solidFill>
                <a:latin typeface="Microsoft YaHei" charset="-122"/>
                <a:ea typeface="Microsoft YaHei" charset="-122"/>
                <a:cs typeface="Microsoft YaHei" charset="-122"/>
              </a:rPr>
              <a:t>没有什么秘密</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第三</a:t>
            </a:r>
            <a:r>
              <a:rPr kumimoji="1" lang="zh-CN" altLang="en-US" sz="2000" dirty="0">
                <a:latin typeface="Microsoft YaHei" charset="-122"/>
                <a:ea typeface="Microsoft YaHei" charset="-122"/>
                <a:cs typeface="Microsoft YaHei" charset="-122"/>
              </a:rPr>
              <a:t>，有相似的生产方法和平均成本，使得它们愿意在相同的时间以相同的</a:t>
            </a:r>
            <a:r>
              <a:rPr kumimoji="1" lang="zh-CN" altLang="en-US" sz="2000" dirty="0">
                <a:solidFill>
                  <a:srgbClr val="C00000"/>
                </a:solidFill>
                <a:latin typeface="Microsoft YaHei" charset="-122"/>
                <a:ea typeface="Microsoft YaHei" charset="-122"/>
                <a:cs typeface="Microsoft YaHei" charset="-122"/>
              </a:rPr>
              <a:t>比例改变价格</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第四</a:t>
            </a:r>
            <a:r>
              <a:rPr kumimoji="1" lang="zh-CN" altLang="en-US" sz="2000" dirty="0">
                <a:latin typeface="Microsoft YaHei" charset="-122"/>
                <a:ea typeface="Microsoft YaHei" charset="-122"/>
                <a:cs typeface="Microsoft YaHei" charset="-122"/>
              </a:rPr>
              <a:t>，生产的产品相似，容易在</a:t>
            </a:r>
            <a:r>
              <a:rPr kumimoji="1" lang="zh-CN" altLang="en-US" sz="2000" dirty="0">
                <a:solidFill>
                  <a:srgbClr val="C00000"/>
                </a:solidFill>
                <a:latin typeface="Microsoft YaHei" charset="-122"/>
                <a:ea typeface="Microsoft YaHei" charset="-122"/>
                <a:cs typeface="Microsoft YaHei" charset="-122"/>
              </a:rPr>
              <a:t>价格上达成一致</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第五</a:t>
            </a:r>
            <a:r>
              <a:rPr kumimoji="1" lang="zh-CN" altLang="en-US" sz="2000" dirty="0">
                <a:latin typeface="Microsoft YaHei" charset="-122"/>
                <a:ea typeface="Microsoft YaHei" charset="-122"/>
                <a:cs typeface="Microsoft YaHei" charset="-122"/>
              </a:rPr>
              <a:t>，有一个</a:t>
            </a:r>
            <a:r>
              <a:rPr kumimoji="1" lang="zh-CN" altLang="en-US" sz="2000" dirty="0">
                <a:solidFill>
                  <a:srgbClr val="C00000"/>
                </a:solidFill>
                <a:latin typeface="Microsoft YaHei" charset="-122"/>
                <a:ea typeface="Microsoft YaHei" charset="-122"/>
                <a:cs typeface="Microsoft YaHei" charset="-122"/>
              </a:rPr>
              <a:t>主导企业</a:t>
            </a:r>
            <a:r>
              <a:rPr kumimoji="1" lang="zh-CN" altLang="en-US" sz="2000" dirty="0">
                <a:latin typeface="Microsoft YaHei" charset="-122"/>
                <a:ea typeface="Microsoft YaHei" charset="-122"/>
                <a:cs typeface="Microsoft YaHei" charset="-122"/>
              </a:rPr>
              <a:t>（在行业中占统治地位或支配地位的企业）</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第六</a:t>
            </a:r>
            <a:r>
              <a:rPr kumimoji="1" lang="zh-CN" altLang="en-US" sz="2000" dirty="0">
                <a:latin typeface="Microsoft YaHei" charset="-122"/>
                <a:ea typeface="Microsoft YaHei" charset="-122"/>
                <a:cs typeface="Microsoft YaHei" charset="-122"/>
              </a:rPr>
              <a:t>，存在有效的</a:t>
            </a:r>
            <a:r>
              <a:rPr kumimoji="1" lang="zh-CN" altLang="en-US" sz="2000" dirty="0">
                <a:solidFill>
                  <a:srgbClr val="C00000"/>
                </a:solidFill>
                <a:latin typeface="Microsoft YaHei" charset="-122"/>
                <a:ea typeface="Microsoft YaHei" charset="-122"/>
                <a:cs typeface="Microsoft YaHei" charset="-122"/>
              </a:rPr>
              <a:t>进入</a:t>
            </a:r>
            <a:r>
              <a:rPr kumimoji="1" lang="zh-CN" altLang="en-US" sz="2000" dirty="0" smtClean="0">
                <a:solidFill>
                  <a:srgbClr val="C00000"/>
                </a:solidFill>
                <a:latin typeface="Microsoft YaHei" charset="-122"/>
                <a:ea typeface="Microsoft YaHei" charset="-122"/>
                <a:cs typeface="Microsoft YaHei" charset="-122"/>
              </a:rPr>
              <a:t>障碍</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第七</a:t>
            </a:r>
            <a:r>
              <a:rPr kumimoji="1" lang="zh-CN" altLang="en-US" sz="2000" dirty="0">
                <a:latin typeface="Microsoft YaHei" charset="-122"/>
                <a:ea typeface="Microsoft YaHei" charset="-122"/>
                <a:cs typeface="Microsoft YaHei" charset="-122"/>
              </a:rPr>
              <a:t>，</a:t>
            </a:r>
            <a:r>
              <a:rPr kumimoji="1" lang="zh-CN" altLang="en-US" sz="2000" dirty="0">
                <a:solidFill>
                  <a:srgbClr val="C00000"/>
                </a:solidFill>
                <a:latin typeface="Microsoft YaHei" charset="-122"/>
                <a:ea typeface="Microsoft YaHei" charset="-122"/>
                <a:cs typeface="Microsoft YaHei" charset="-122"/>
              </a:rPr>
              <a:t>市场需求</a:t>
            </a:r>
            <a:r>
              <a:rPr kumimoji="1" lang="zh-CN" altLang="en-US" sz="2000" dirty="0">
                <a:latin typeface="Microsoft YaHei" charset="-122"/>
                <a:ea typeface="Microsoft YaHei" charset="-122"/>
                <a:cs typeface="Microsoft YaHei" charset="-122"/>
              </a:rPr>
              <a:t>是稳定</a:t>
            </a:r>
            <a:r>
              <a:rPr kumimoji="1" lang="zh-CN" altLang="en-US" sz="2000" dirty="0" smtClean="0">
                <a:latin typeface="Microsoft YaHei" charset="-122"/>
                <a:ea typeface="Microsoft YaHei" charset="-122"/>
                <a:cs typeface="Microsoft YaHei" charset="-122"/>
              </a:rPr>
              <a:t>的；</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第八</a:t>
            </a:r>
            <a:r>
              <a:rPr kumimoji="1" lang="zh-CN" altLang="en-US" sz="2000" dirty="0">
                <a:latin typeface="Microsoft YaHei" charset="-122"/>
                <a:ea typeface="Microsoft YaHei" charset="-122"/>
                <a:cs typeface="Microsoft YaHei" charset="-122"/>
              </a:rPr>
              <a:t>，</a:t>
            </a:r>
            <a:r>
              <a:rPr kumimoji="1" lang="zh-CN" altLang="en-US" sz="2000" dirty="0">
                <a:solidFill>
                  <a:srgbClr val="C00000"/>
                </a:solidFill>
                <a:latin typeface="Microsoft YaHei" charset="-122"/>
                <a:ea typeface="Microsoft YaHei" charset="-122"/>
                <a:cs typeface="Microsoft YaHei" charset="-122"/>
              </a:rPr>
              <a:t>没有政府</a:t>
            </a:r>
            <a:r>
              <a:rPr kumimoji="1" lang="zh-CN" altLang="en-US" sz="2000" dirty="0">
                <a:latin typeface="Microsoft YaHei" charset="-122"/>
                <a:ea typeface="Microsoft YaHei" charset="-122"/>
                <a:cs typeface="Microsoft YaHei" charset="-122"/>
              </a:rPr>
              <a:t>对企业之间的共谋进行控制</a:t>
            </a:r>
            <a:r>
              <a:rPr kumimoji="1" lang="zh-CN" altLang="en-US" sz="2000" dirty="0" smtClean="0">
                <a:latin typeface="Microsoft YaHei" charset="-122"/>
                <a:ea typeface="Microsoft YaHei" charset="-122"/>
                <a:cs typeface="Microsoft YaHei" charset="-122"/>
              </a:rPr>
              <a:t>。</a:t>
            </a:r>
            <a:endParaRPr kumimoji="1" lang="zh-CN" altLang="en-US" sz="2000" dirty="0">
              <a:latin typeface="Microsoft YaHei" charset="-122"/>
              <a:ea typeface="Microsoft YaHei" charset="-122"/>
              <a:cs typeface="Microsoft YaHei" charset="-122"/>
            </a:endParaRPr>
          </a:p>
        </p:txBody>
      </p:sp>
      <p:graphicFrame>
        <p:nvGraphicFramePr>
          <p:cNvPr id="6" name="图表 5"/>
          <p:cNvGraphicFramePr/>
          <p:nvPr>
            <p:extLst/>
          </p:nvPr>
        </p:nvGraphicFramePr>
        <p:xfrm>
          <a:off x="8213558" y="-453227"/>
          <a:ext cx="4908884" cy="23925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09180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34127" y="890604"/>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334127" y="2394247"/>
            <a:ext cx="11376610" cy="2797048"/>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寡头垄断厂商的产品是（）</a:t>
            </a: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同质的</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有差异的</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既可以是同质的，也可以是有差异的</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以上都不对</a:t>
            </a:r>
          </a:p>
        </p:txBody>
      </p:sp>
    </p:spTree>
    <p:extLst>
      <p:ext uri="{BB962C8B-B14F-4D97-AF65-F5344CB8AC3E}">
        <p14:creationId xmlns:p14="http://schemas.microsoft.com/office/powerpoint/2010/main" val="1002305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34127" y="890604"/>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334127" y="2394247"/>
            <a:ext cx="11376610" cy="2862322"/>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寡头垄断厂商的产品是</a:t>
            </a:r>
            <a:r>
              <a:rPr kumimoji="1" lang="zh-CN" altLang="en-US" sz="2400" dirty="0" smtClean="0">
                <a:latin typeface="Microsoft YaHei" charset="-122"/>
                <a:ea typeface="Microsoft YaHei" charset="-122"/>
                <a:cs typeface="Microsoft YaHei" charset="-122"/>
              </a:rPr>
              <a:t>（</a:t>
            </a:r>
            <a:r>
              <a:rPr kumimoji="1" lang="en-US" altLang="zh-CN" sz="2400" dirty="0">
                <a:solidFill>
                  <a:srgbClr val="C00000"/>
                </a:solidFill>
                <a:latin typeface="Microsoft YaHei" charset="-122"/>
                <a:ea typeface="Microsoft YaHei" charset="-122"/>
                <a:cs typeface="Microsoft YaHei" charset="-122"/>
              </a:rPr>
              <a:t> C </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同质的</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有差异的</a:t>
            </a:r>
          </a:p>
          <a:p>
            <a:pPr>
              <a:lnSpc>
                <a:spcPct val="150000"/>
              </a:lnSpc>
            </a:pPr>
            <a:r>
              <a:rPr kumimoji="1" lang="en-US" altLang="zh-CN" sz="2400" dirty="0">
                <a:solidFill>
                  <a:srgbClr val="C00000"/>
                </a:solidFill>
                <a:latin typeface="Microsoft YaHei" charset="-122"/>
                <a:ea typeface="Microsoft YaHei" charset="-122"/>
                <a:cs typeface="Microsoft YaHei" charset="-122"/>
              </a:rPr>
              <a:t>C:</a:t>
            </a:r>
            <a:r>
              <a:rPr kumimoji="1" lang="zh-CN" altLang="en-US" sz="2400" dirty="0">
                <a:solidFill>
                  <a:srgbClr val="C00000"/>
                </a:solidFill>
                <a:latin typeface="Microsoft YaHei" charset="-122"/>
                <a:ea typeface="Microsoft YaHei" charset="-122"/>
                <a:cs typeface="Microsoft YaHei" charset="-122"/>
              </a:rPr>
              <a:t>既可以是同质的，也可以是有差异的</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以上都不对</a:t>
            </a:r>
          </a:p>
        </p:txBody>
      </p:sp>
    </p:spTree>
    <p:extLst>
      <p:ext uri="{BB962C8B-B14F-4D97-AF65-F5344CB8AC3E}">
        <p14:creationId xmlns:p14="http://schemas.microsoft.com/office/powerpoint/2010/main" val="15743483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7613133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43790" y="1961764"/>
            <a:ext cx="8919410" cy="1200329"/>
          </a:xfrm>
          <a:prstGeom prst="rect">
            <a:avLst/>
          </a:prstGeom>
        </p:spPr>
        <p:txBody>
          <a:bodyPr wrap="square">
            <a:spAutoFit/>
          </a:bodyPr>
          <a:lstStyle/>
          <a:p>
            <a:pPr indent="266700" algn="just">
              <a:lnSpc>
                <a:spcPct val="150000"/>
              </a:lnSpc>
              <a:spcAft>
                <a:spcPts val="0"/>
              </a:spcAft>
            </a:pPr>
            <a:r>
              <a:rPr lang="zh-CN" altLang="zh-CN" sz="2400" kern="100" dirty="0">
                <a:latin typeface="Microsoft YaHei" charset="-122"/>
                <a:ea typeface="Microsoft YaHei" charset="-122"/>
                <a:cs typeface="Microsoft YaHei" charset="-122"/>
              </a:rPr>
              <a:t>寡头垄断市场的特征</a:t>
            </a:r>
            <a:r>
              <a:rPr lang="zh-CN" altLang="zh-CN" sz="2400" kern="100" dirty="0" smtClean="0">
                <a:latin typeface="Microsoft YaHei" charset="-122"/>
                <a:ea typeface="Microsoft YaHei" charset="-122"/>
                <a:cs typeface="Microsoft YaHei" charset="-122"/>
              </a:rPr>
              <a:t>：相互依存性</a:t>
            </a:r>
            <a:r>
              <a:rPr lang="zh-CN" altLang="en-US" sz="2400" kern="100" dirty="0" smtClean="0">
                <a:latin typeface="Microsoft YaHei" charset="-122"/>
                <a:ea typeface="Microsoft YaHei" charset="-122"/>
                <a:cs typeface="Microsoft YaHei" charset="-122"/>
              </a:rPr>
              <a:t>和</a:t>
            </a:r>
            <a:r>
              <a:rPr lang="zh-CN" altLang="zh-CN" sz="2400" kern="100" dirty="0" smtClean="0">
                <a:latin typeface="Microsoft YaHei" charset="-122"/>
                <a:ea typeface="Microsoft YaHei" charset="-122"/>
                <a:cs typeface="Microsoft YaHei" charset="-122"/>
              </a:rPr>
              <a:t>决策</a:t>
            </a:r>
            <a:r>
              <a:rPr lang="zh-CN" altLang="zh-CN" sz="2400" kern="100" dirty="0">
                <a:latin typeface="Microsoft YaHei" charset="-122"/>
                <a:ea typeface="Microsoft YaHei" charset="-122"/>
                <a:cs typeface="Microsoft YaHei" charset="-122"/>
              </a:rPr>
              <a:t>结果的不确定性，使得寡头垄断市场结构中的产量和价格决定具有</a:t>
            </a:r>
            <a:r>
              <a:rPr lang="zh-CN" altLang="zh-CN" sz="2400" kern="100" dirty="0" smtClean="0">
                <a:solidFill>
                  <a:srgbClr val="C00000"/>
                </a:solidFill>
                <a:latin typeface="Microsoft YaHei" charset="-122"/>
                <a:ea typeface="Microsoft YaHei" charset="-122"/>
                <a:cs typeface="Microsoft YaHei" charset="-122"/>
              </a:rPr>
              <a:t>多变性</a:t>
            </a:r>
            <a:r>
              <a:rPr lang="zh-CN" altLang="en-US" sz="2400" kern="100" dirty="0">
                <a:latin typeface="Microsoft YaHei" charset="-122"/>
                <a:ea typeface="Microsoft YaHei" charset="-122"/>
                <a:cs typeface="Microsoft YaHei" charset="-122"/>
              </a:rPr>
              <a:t>。</a:t>
            </a:r>
            <a:endParaRPr lang="zh-CN" altLang="zh-CN" sz="2400" kern="100" dirty="0">
              <a:effectLst/>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8755281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571764944"/>
              </p:ext>
            </p:extLst>
          </p:nvPr>
        </p:nvGraphicFramePr>
        <p:xfrm>
          <a:off x="-219758" y="839875"/>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右大括号 2"/>
          <p:cNvSpPr/>
          <p:nvPr/>
        </p:nvSpPr>
        <p:spPr>
          <a:xfrm>
            <a:off x="7315200" y="1363580"/>
            <a:ext cx="657726" cy="2919663"/>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 name="矩形 3"/>
          <p:cNvSpPr/>
          <p:nvPr/>
        </p:nvSpPr>
        <p:spPr>
          <a:xfrm>
            <a:off x="8518358" y="2500245"/>
            <a:ext cx="2871537" cy="646331"/>
          </a:xfrm>
          <a:prstGeom prst="rect">
            <a:avLst/>
          </a:prstGeom>
        </p:spPr>
        <p:txBody>
          <a:bodyPr wrap="square">
            <a:spAutoFit/>
          </a:bodyPr>
          <a:lstStyle/>
          <a:p>
            <a:pPr>
              <a:lnSpc>
                <a:spcPct val="150000"/>
              </a:lnSpc>
            </a:pPr>
            <a:r>
              <a:rPr lang="zh-CN" altLang="zh-CN" sz="2400" kern="100" dirty="0">
                <a:latin typeface="Microsoft YaHei" charset="-122"/>
                <a:ea typeface="Microsoft YaHei" charset="-122"/>
                <a:cs typeface="Microsoft YaHei" charset="-122"/>
              </a:rPr>
              <a:t>独立</a:t>
            </a:r>
            <a:r>
              <a:rPr lang="zh-CN" altLang="zh-CN" sz="2400" kern="100" dirty="0" smtClean="0">
                <a:latin typeface="Microsoft YaHei" charset="-122"/>
                <a:ea typeface="Microsoft YaHei" charset="-122"/>
                <a:cs typeface="Microsoft YaHei" charset="-122"/>
              </a:rPr>
              <a:t>行动</a:t>
            </a:r>
            <a:r>
              <a:rPr lang="zh-CN" altLang="en-US" sz="2400" kern="100" dirty="0" smtClean="0">
                <a:latin typeface="Microsoft YaHei" charset="-122"/>
                <a:ea typeface="Microsoft YaHei" charset="-122"/>
                <a:cs typeface="Microsoft YaHei" charset="-122"/>
              </a:rPr>
              <a:t>寡头垄断</a:t>
            </a:r>
            <a:r>
              <a:rPr lang="zh-CN" altLang="zh-CN" sz="2400" dirty="0" smtClean="0">
                <a:latin typeface="Microsoft YaHei" charset="-122"/>
                <a:ea typeface="Microsoft YaHei" charset="-122"/>
                <a:cs typeface="Microsoft YaHei" charset="-122"/>
              </a:rPr>
              <a:t> </a:t>
            </a:r>
            <a:endParaRPr lang="zh-CN" altLang="en-US" sz="2400" dirty="0">
              <a:latin typeface="Microsoft YaHei" charset="-122"/>
              <a:ea typeface="Microsoft YaHei" charset="-122"/>
              <a:cs typeface="Microsoft YaHei" charset="-122"/>
            </a:endParaRPr>
          </a:p>
        </p:txBody>
      </p:sp>
      <p:sp>
        <p:nvSpPr>
          <p:cNvPr id="5" name="矩形 4"/>
          <p:cNvSpPr/>
          <p:nvPr/>
        </p:nvSpPr>
        <p:spPr>
          <a:xfrm>
            <a:off x="8518358" y="5195572"/>
            <a:ext cx="2043210" cy="646331"/>
          </a:xfrm>
          <a:prstGeom prst="rect">
            <a:avLst/>
          </a:prstGeom>
        </p:spPr>
        <p:txBody>
          <a:bodyPr wrap="square">
            <a:spAutoFit/>
          </a:bodyPr>
          <a:lstStyle/>
          <a:p>
            <a:pPr>
              <a:lnSpc>
                <a:spcPct val="150000"/>
              </a:lnSpc>
            </a:pPr>
            <a:r>
              <a:rPr lang="zh-CN" altLang="en-US" sz="2400" kern="100" dirty="0" smtClean="0">
                <a:latin typeface="Microsoft YaHei" charset="-122"/>
                <a:ea typeface="Microsoft YaHei" charset="-122"/>
                <a:cs typeface="Microsoft YaHei" charset="-122"/>
              </a:rPr>
              <a:t>共谋寡头垄断</a:t>
            </a:r>
            <a:r>
              <a:rPr lang="zh-CN" altLang="zh-CN" sz="2400" dirty="0" smtClean="0">
                <a:latin typeface="Microsoft YaHei" charset="-122"/>
                <a:ea typeface="Microsoft YaHei" charset="-122"/>
                <a:cs typeface="Microsoft YaHei" charset="-122"/>
              </a:rPr>
              <a:t> </a:t>
            </a:r>
            <a:endParaRPr lang="zh-CN" altLang="en-US" sz="2400" dirty="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18926903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002013499"/>
              </p:ext>
            </p:extLst>
          </p:nvPr>
        </p:nvGraphicFramePr>
        <p:xfrm>
          <a:off x="-219758" y="839875"/>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右大括号 2"/>
          <p:cNvSpPr/>
          <p:nvPr/>
        </p:nvSpPr>
        <p:spPr>
          <a:xfrm>
            <a:off x="7315200" y="1363580"/>
            <a:ext cx="657726" cy="2919663"/>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 name="矩形 3"/>
          <p:cNvSpPr/>
          <p:nvPr/>
        </p:nvSpPr>
        <p:spPr>
          <a:xfrm>
            <a:off x="8518358" y="2500245"/>
            <a:ext cx="2871537" cy="646331"/>
          </a:xfrm>
          <a:prstGeom prst="rect">
            <a:avLst/>
          </a:prstGeom>
        </p:spPr>
        <p:txBody>
          <a:bodyPr wrap="square">
            <a:spAutoFit/>
          </a:bodyPr>
          <a:lstStyle/>
          <a:p>
            <a:pPr>
              <a:lnSpc>
                <a:spcPct val="150000"/>
              </a:lnSpc>
            </a:pPr>
            <a:r>
              <a:rPr lang="zh-CN" altLang="zh-CN" sz="2400" kern="100" dirty="0">
                <a:latin typeface="Microsoft YaHei" charset="-122"/>
                <a:ea typeface="Microsoft YaHei" charset="-122"/>
                <a:cs typeface="Microsoft YaHei" charset="-122"/>
              </a:rPr>
              <a:t>独立</a:t>
            </a:r>
            <a:r>
              <a:rPr lang="zh-CN" altLang="zh-CN" sz="2400" kern="100" dirty="0" smtClean="0">
                <a:latin typeface="Microsoft YaHei" charset="-122"/>
                <a:ea typeface="Microsoft YaHei" charset="-122"/>
                <a:cs typeface="Microsoft YaHei" charset="-122"/>
              </a:rPr>
              <a:t>行动</a:t>
            </a:r>
            <a:r>
              <a:rPr lang="zh-CN" altLang="en-US" sz="2400" kern="100" dirty="0" smtClean="0">
                <a:latin typeface="Microsoft YaHei" charset="-122"/>
                <a:ea typeface="Microsoft YaHei" charset="-122"/>
                <a:cs typeface="Microsoft YaHei" charset="-122"/>
              </a:rPr>
              <a:t>寡头垄断</a:t>
            </a:r>
            <a:r>
              <a:rPr lang="zh-CN" altLang="zh-CN" sz="2400" dirty="0" smtClean="0">
                <a:latin typeface="Microsoft YaHei" charset="-122"/>
                <a:ea typeface="Microsoft YaHei" charset="-122"/>
                <a:cs typeface="Microsoft YaHei" charset="-122"/>
              </a:rPr>
              <a:t> </a:t>
            </a:r>
            <a:endParaRPr lang="zh-CN" altLang="en-US" sz="2400" dirty="0">
              <a:latin typeface="Microsoft YaHei" charset="-122"/>
              <a:ea typeface="Microsoft YaHei" charset="-122"/>
              <a:cs typeface="Microsoft YaHei" charset="-122"/>
            </a:endParaRPr>
          </a:p>
        </p:txBody>
      </p:sp>
      <p:sp>
        <p:nvSpPr>
          <p:cNvPr id="5" name="矩形 4"/>
          <p:cNvSpPr/>
          <p:nvPr/>
        </p:nvSpPr>
        <p:spPr>
          <a:xfrm>
            <a:off x="8518358" y="5195572"/>
            <a:ext cx="2043210" cy="646331"/>
          </a:xfrm>
          <a:prstGeom prst="rect">
            <a:avLst/>
          </a:prstGeom>
        </p:spPr>
        <p:txBody>
          <a:bodyPr wrap="square">
            <a:spAutoFit/>
          </a:bodyPr>
          <a:lstStyle/>
          <a:p>
            <a:pPr>
              <a:lnSpc>
                <a:spcPct val="150000"/>
              </a:lnSpc>
            </a:pPr>
            <a:r>
              <a:rPr lang="zh-CN" altLang="en-US" sz="2400" kern="100" dirty="0" smtClean="0">
                <a:latin typeface="Microsoft YaHei" charset="-122"/>
                <a:ea typeface="Microsoft YaHei" charset="-122"/>
                <a:cs typeface="Microsoft YaHei" charset="-122"/>
              </a:rPr>
              <a:t>共谋寡头垄断</a:t>
            </a:r>
            <a:r>
              <a:rPr lang="zh-CN" altLang="zh-CN" sz="2400" dirty="0" smtClean="0">
                <a:latin typeface="Microsoft YaHei" charset="-122"/>
                <a:ea typeface="Microsoft YaHei" charset="-122"/>
                <a:cs typeface="Microsoft YaHei" charset="-122"/>
              </a:rPr>
              <a:t> </a:t>
            </a:r>
            <a:endParaRPr lang="zh-CN" altLang="en-US" sz="2400" dirty="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6366514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62861" y="2691766"/>
            <a:ext cx="8466281" cy="934085"/>
            <a:chOff x="3988" y="4665"/>
            <a:chExt cx="11228" cy="1471"/>
          </a:xfrm>
        </p:grpSpPr>
        <p:sp>
          <p:nvSpPr>
            <p:cNvPr id="3" name="矩形 2"/>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latin typeface="黑体" panose="02010609060101010101" pitchFamily="49" charset="-122"/>
                  <a:ea typeface="黑体" panose="02010609060101010101" pitchFamily="49" charset="-122"/>
                </a:rPr>
                <a:t>第十一章：寡头垄断市场中的企业决策</a:t>
              </a:r>
              <a:endParaRPr lang="zh-CN" altLang="en-US" sz="2800" b="1" dirty="0">
                <a:latin typeface="黑体" panose="02010609060101010101" pitchFamily="49" charset="-122"/>
                <a:ea typeface="黑体" panose="02010609060101010101" pitchFamily="49" charset="-122"/>
              </a:endParaRPr>
            </a:p>
          </p:txBody>
        </p:sp>
        <p:sp>
          <p:nvSpPr>
            <p:cNvPr id="4" name="矩形 3"/>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矩形 4"/>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矩形 5"/>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矩形 6"/>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11.2.1</a:t>
            </a:r>
            <a:r>
              <a:rPr lang="zh-CN" altLang="en-US" sz="2800" dirty="0" smtClean="0">
                <a:latin typeface="Microsoft YaHei" charset="-122"/>
                <a:ea typeface="Microsoft YaHei" charset="-122"/>
                <a:cs typeface="Microsoft YaHei" charset="-122"/>
              </a:rPr>
              <a:t>古诺模型</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a:t>
            </a:r>
            <a:r>
              <a:rPr lang="zh-CN" altLang="en-US" sz="2000" dirty="0" smtClean="0">
                <a:latin typeface="Microsoft YaHei" charset="-122"/>
                <a:ea typeface="Microsoft YaHei" charset="-122"/>
                <a:cs typeface="Microsoft YaHei" charset="-122"/>
              </a:rPr>
              <a:t>古诺模型</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334127" y="2394247"/>
            <a:ext cx="11376610" cy="458908"/>
          </a:xfrm>
          <a:prstGeom prst="rect">
            <a:avLst/>
          </a:prstGeom>
          <a:noFill/>
        </p:spPr>
        <p:txBody>
          <a:bodyPr wrap="square" rtlCol="0">
            <a:spAutoFit/>
          </a:bodyPr>
          <a:lstStyle/>
          <a:p>
            <a:pPr>
              <a:lnSpc>
                <a:spcPct val="150000"/>
              </a:lnSpc>
            </a:pPr>
            <a:endParaRPr kumimoji="1" lang="zh-CN" altLang="en-US" dirty="0">
              <a:latin typeface="Microsoft YaHei" charset="-122"/>
              <a:ea typeface="Microsoft YaHei" charset="-122"/>
              <a:cs typeface="Microsoft YaHei" charset="-122"/>
            </a:endParaRPr>
          </a:p>
        </p:txBody>
      </p:sp>
      <p:graphicFrame>
        <p:nvGraphicFramePr>
          <p:cNvPr id="7" name="图表 6"/>
          <p:cNvGraphicFramePr/>
          <p:nvPr>
            <p:extLst>
              <p:ext uri="{D42A27DB-BD31-4B8C-83A1-F6EECF244321}">
                <p14:modId xmlns:p14="http://schemas.microsoft.com/office/powerpoint/2010/main" val="553151833"/>
              </p:ext>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727848" y="2524740"/>
            <a:ext cx="10589168" cy="2243050"/>
          </a:xfrm>
          <a:prstGeom prst="rect">
            <a:avLst/>
          </a:prstGeom>
        </p:spPr>
        <p:txBody>
          <a:bodyPr wrap="square">
            <a:spAutoFit/>
          </a:bodyPr>
          <a:lstStyle/>
          <a:p>
            <a:pPr indent="266700" algn="just">
              <a:lnSpc>
                <a:spcPct val="150000"/>
              </a:lnSpc>
              <a:spcAft>
                <a:spcPts val="0"/>
              </a:spcAft>
            </a:pPr>
            <a:r>
              <a:rPr lang="en-US" altLang="zh-CN" sz="2400" kern="100" dirty="0">
                <a:latin typeface="Microsoft YaHei" charset="-122"/>
                <a:ea typeface="Microsoft YaHei" charset="-122"/>
                <a:cs typeface="Microsoft YaHei" charset="-122"/>
              </a:rPr>
              <a:t>19</a:t>
            </a:r>
            <a:r>
              <a:rPr lang="zh-CN" altLang="en-US" sz="2400" kern="100" dirty="0">
                <a:latin typeface="Microsoft YaHei" charset="-122"/>
                <a:ea typeface="Microsoft YaHei" charset="-122"/>
                <a:cs typeface="Microsoft YaHei" charset="-122"/>
              </a:rPr>
              <a:t>世纪法国经济学家安东万</a:t>
            </a:r>
            <a:r>
              <a:rPr lang="en-US" altLang="zh-CN" sz="2400" kern="100" dirty="0">
                <a:latin typeface="Microsoft YaHei" charset="-122"/>
                <a:ea typeface="Microsoft YaHei" charset="-122"/>
                <a:cs typeface="Microsoft YaHei" charset="-122"/>
              </a:rPr>
              <a:t>•</a:t>
            </a:r>
            <a:r>
              <a:rPr lang="zh-CN" altLang="en-US" sz="2400" kern="100" dirty="0">
                <a:latin typeface="Microsoft YaHei" charset="-122"/>
                <a:ea typeface="Microsoft YaHei" charset="-122"/>
                <a:cs typeface="Microsoft YaHei" charset="-122"/>
              </a:rPr>
              <a:t>奥古斯汀</a:t>
            </a:r>
            <a:r>
              <a:rPr lang="en-US" altLang="zh-CN" sz="2400" kern="100" dirty="0">
                <a:latin typeface="Microsoft YaHei" charset="-122"/>
                <a:ea typeface="Microsoft YaHei" charset="-122"/>
                <a:cs typeface="Microsoft YaHei" charset="-122"/>
              </a:rPr>
              <a:t>•</a:t>
            </a:r>
            <a:r>
              <a:rPr lang="zh-CN" altLang="en-US" sz="2400" kern="100" dirty="0">
                <a:latin typeface="Microsoft YaHei" charset="-122"/>
                <a:ea typeface="Microsoft YaHei" charset="-122"/>
                <a:cs typeface="Microsoft YaHei" charset="-122"/>
              </a:rPr>
              <a:t>古诺在</a:t>
            </a:r>
            <a:r>
              <a:rPr lang="en-US" altLang="zh-CN" sz="2400" kern="100" dirty="0">
                <a:latin typeface="Microsoft YaHei" charset="-122"/>
                <a:ea typeface="Microsoft YaHei" charset="-122"/>
                <a:cs typeface="Microsoft YaHei" charset="-122"/>
              </a:rPr>
              <a:t>1938</a:t>
            </a:r>
            <a:r>
              <a:rPr lang="zh-CN" altLang="en-US" sz="2400" kern="100" dirty="0">
                <a:latin typeface="Microsoft YaHei" charset="-122"/>
                <a:ea typeface="Microsoft YaHei" charset="-122"/>
                <a:cs typeface="Microsoft YaHei" charset="-122"/>
              </a:rPr>
              <a:t>年出版的</a:t>
            </a:r>
            <a:r>
              <a:rPr lang="en-US" altLang="zh-CN" sz="2400" kern="100" dirty="0">
                <a:latin typeface="Microsoft YaHei" charset="-122"/>
                <a:ea typeface="Microsoft YaHei" charset="-122"/>
                <a:cs typeface="Microsoft YaHei" charset="-122"/>
              </a:rPr>
              <a:t>《</a:t>
            </a:r>
            <a:r>
              <a:rPr lang="zh-CN" altLang="en-US" sz="2400" kern="100" dirty="0">
                <a:latin typeface="Microsoft YaHei" charset="-122"/>
                <a:ea typeface="Microsoft YaHei" charset="-122"/>
                <a:cs typeface="Microsoft YaHei" charset="-122"/>
              </a:rPr>
              <a:t>财富理论的数学原理研究</a:t>
            </a:r>
            <a:r>
              <a:rPr lang="en-US" altLang="zh-CN" sz="2400" kern="100" dirty="0">
                <a:latin typeface="Microsoft YaHei" charset="-122"/>
                <a:ea typeface="Microsoft YaHei" charset="-122"/>
                <a:cs typeface="Microsoft YaHei" charset="-122"/>
              </a:rPr>
              <a:t>》</a:t>
            </a:r>
            <a:r>
              <a:rPr lang="zh-CN" altLang="en-US" sz="2400" kern="100" dirty="0">
                <a:latin typeface="Microsoft YaHei" charset="-122"/>
                <a:ea typeface="Microsoft YaHei" charset="-122"/>
                <a:cs typeface="Microsoft YaHei" charset="-122"/>
              </a:rPr>
              <a:t>一书中研究了寡头垄断市场的一种特例：两家寡头垄断一个</a:t>
            </a:r>
            <a:r>
              <a:rPr lang="zh-CN" altLang="en-US" sz="2400" kern="100" dirty="0" smtClean="0">
                <a:latin typeface="Microsoft YaHei" charset="-122"/>
                <a:ea typeface="Microsoft YaHei" charset="-122"/>
                <a:cs typeface="Microsoft YaHei" charset="-122"/>
              </a:rPr>
              <a:t>市场</a:t>
            </a:r>
            <a:r>
              <a:rPr lang="en-US" altLang="zh-CN" sz="2400" kern="100" dirty="0">
                <a:latin typeface="Microsoft YaHei" charset="-122"/>
                <a:ea typeface="Microsoft YaHei" charset="-122"/>
                <a:cs typeface="Microsoft YaHei" charset="-122"/>
              </a:rPr>
              <a:t>(</a:t>
            </a:r>
            <a:r>
              <a:rPr lang="zh-CN" altLang="en-US" sz="2400" kern="100" dirty="0" smtClean="0">
                <a:solidFill>
                  <a:srgbClr val="C00000"/>
                </a:solidFill>
                <a:latin typeface="Microsoft YaHei" charset="-122"/>
                <a:ea typeface="Microsoft YaHei" charset="-122"/>
                <a:cs typeface="Microsoft YaHei" charset="-122"/>
              </a:rPr>
              <a:t>双头</a:t>
            </a:r>
            <a:r>
              <a:rPr lang="zh-CN" altLang="en-US" sz="2400" kern="100" dirty="0">
                <a:solidFill>
                  <a:srgbClr val="C00000"/>
                </a:solidFill>
                <a:latin typeface="Microsoft YaHei" charset="-122"/>
                <a:ea typeface="Microsoft YaHei" charset="-122"/>
                <a:cs typeface="Microsoft YaHei" charset="-122"/>
              </a:rPr>
              <a:t>垄断</a:t>
            </a:r>
            <a:r>
              <a:rPr lang="zh-CN" altLang="en-US" sz="2400" kern="100" dirty="0" smtClean="0">
                <a:solidFill>
                  <a:srgbClr val="C00000"/>
                </a:solidFill>
                <a:latin typeface="Microsoft YaHei" charset="-122"/>
                <a:ea typeface="Microsoft YaHei" charset="-122"/>
                <a:cs typeface="Microsoft YaHei" charset="-122"/>
              </a:rPr>
              <a:t>市场</a:t>
            </a:r>
            <a:r>
              <a:rPr lang="en-US" altLang="zh-CN" sz="2400" kern="100" dirty="0" smtClean="0">
                <a:solidFill>
                  <a:srgbClr val="C00000"/>
                </a:solidFill>
                <a:latin typeface="Microsoft YaHei" charset="-122"/>
                <a:ea typeface="Microsoft YaHei" charset="-122"/>
                <a:cs typeface="Microsoft YaHei" charset="-122"/>
              </a:rPr>
              <a:t>)</a:t>
            </a:r>
            <a:r>
              <a:rPr lang="zh-CN" altLang="en-US" sz="2400" kern="100" dirty="0" smtClean="0">
                <a:latin typeface="Microsoft YaHei" charset="-122"/>
                <a:ea typeface="Microsoft YaHei" charset="-122"/>
                <a:cs typeface="Microsoft YaHei" charset="-122"/>
              </a:rPr>
              <a:t>。</a:t>
            </a:r>
            <a:endParaRPr lang="en-US" altLang="zh-CN" sz="2400" kern="100" dirty="0" smtClean="0">
              <a:latin typeface="Microsoft YaHei" charset="-122"/>
              <a:ea typeface="Microsoft YaHei" charset="-122"/>
              <a:cs typeface="Microsoft YaHei" charset="-122"/>
            </a:endParaRPr>
          </a:p>
          <a:p>
            <a:pPr indent="266700" algn="just">
              <a:lnSpc>
                <a:spcPct val="150000"/>
              </a:lnSpc>
              <a:spcAft>
                <a:spcPts val="0"/>
              </a:spcAft>
            </a:pPr>
            <a:r>
              <a:rPr lang="zh-CN" altLang="en-US" sz="2400" kern="100" dirty="0" smtClean="0">
                <a:latin typeface="Microsoft YaHei" charset="-122"/>
                <a:ea typeface="Microsoft YaHei" charset="-122"/>
                <a:cs typeface="Microsoft YaHei" charset="-122"/>
              </a:rPr>
              <a:t>最早</a:t>
            </a:r>
            <a:r>
              <a:rPr lang="zh-CN" altLang="en-US" sz="2400" kern="100" dirty="0">
                <a:latin typeface="Microsoft YaHei" charset="-122"/>
                <a:ea typeface="Microsoft YaHei" charset="-122"/>
                <a:cs typeface="Microsoft YaHei" charset="-122"/>
              </a:rPr>
              <a:t>提</a:t>
            </a:r>
            <a:r>
              <a:rPr lang="zh-CN" altLang="en-US" sz="2400" kern="100" dirty="0" smtClean="0">
                <a:latin typeface="Microsoft YaHei" charset="-122"/>
                <a:ea typeface="Microsoft YaHei" charset="-122"/>
                <a:cs typeface="Microsoft YaHei" charset="-122"/>
              </a:rPr>
              <a:t>出对</a:t>
            </a:r>
            <a:r>
              <a:rPr lang="zh-CN" altLang="en-US" sz="2400" kern="100" dirty="0">
                <a:latin typeface="Microsoft YaHei" charset="-122"/>
                <a:ea typeface="Microsoft YaHei" charset="-122"/>
                <a:cs typeface="Microsoft YaHei" charset="-122"/>
              </a:rPr>
              <a:t>双头垄断市场</a:t>
            </a:r>
            <a:r>
              <a:rPr lang="zh-CN" altLang="en-US" sz="2400" kern="100" dirty="0" smtClean="0">
                <a:latin typeface="Microsoft YaHei" charset="-122"/>
                <a:ea typeface="Microsoft YaHei" charset="-122"/>
                <a:cs typeface="Microsoft YaHei" charset="-122"/>
              </a:rPr>
              <a:t>的均衡</a:t>
            </a:r>
            <a:r>
              <a:rPr lang="zh-CN" altLang="en-US" sz="2400" kern="100" dirty="0">
                <a:latin typeface="Microsoft YaHei" charset="-122"/>
                <a:ea typeface="Microsoft YaHei" charset="-122"/>
                <a:cs typeface="Microsoft YaHei" charset="-122"/>
              </a:rPr>
              <a:t>解释，一般称为</a:t>
            </a:r>
            <a:r>
              <a:rPr lang="zh-CN" altLang="en-US" sz="2400" kern="100" dirty="0">
                <a:solidFill>
                  <a:srgbClr val="C00000"/>
                </a:solidFill>
                <a:latin typeface="Microsoft YaHei" charset="-122"/>
                <a:ea typeface="Microsoft YaHei" charset="-122"/>
                <a:cs typeface="Microsoft YaHei" charset="-122"/>
              </a:rPr>
              <a:t>古诺模型</a:t>
            </a:r>
            <a:r>
              <a:rPr lang="zh-CN" altLang="en-US" sz="2400" kern="100" dirty="0">
                <a:latin typeface="Microsoft YaHei" charset="-122"/>
                <a:ea typeface="Microsoft YaHei" charset="-122"/>
                <a:cs typeface="Microsoft YaHei" charset="-122"/>
              </a:rPr>
              <a:t>。</a:t>
            </a:r>
          </a:p>
        </p:txBody>
      </p:sp>
    </p:spTree>
    <p:extLst>
      <p:ext uri="{BB962C8B-B14F-4D97-AF65-F5344CB8AC3E}">
        <p14:creationId xmlns:p14="http://schemas.microsoft.com/office/powerpoint/2010/main" val="16530268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11.2.1</a:t>
            </a:r>
            <a:r>
              <a:rPr lang="zh-CN" altLang="en-US" sz="2800" dirty="0" smtClean="0">
                <a:latin typeface="Microsoft YaHei" charset="-122"/>
                <a:ea typeface="Microsoft YaHei" charset="-122"/>
                <a:cs typeface="Microsoft YaHei" charset="-122"/>
              </a:rPr>
              <a:t>古诺模型</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smtClean="0">
                <a:latin typeface="Microsoft YaHei" charset="-122"/>
                <a:ea typeface="Microsoft YaHei" charset="-122"/>
                <a:cs typeface="Microsoft YaHei" charset="-122"/>
              </a:rPr>
              <a:t>古诺模型</a:t>
            </a:r>
            <a:r>
              <a:rPr lang="zh-CN" altLang="en-US" sz="2000" dirty="0" smtClean="0">
                <a:solidFill>
                  <a:srgbClr val="C00000"/>
                </a:solidFill>
                <a:latin typeface="Microsoft YaHei" charset="-122"/>
                <a:ea typeface="Microsoft YaHei" charset="-122"/>
                <a:cs typeface="Microsoft YaHei" charset="-122"/>
              </a:rPr>
              <a:t>假设条件</a:t>
            </a:r>
            <a:endParaRPr kumimoji="1" lang="zh-CN" altLang="en-US" sz="2000" dirty="0">
              <a:solidFill>
                <a:srgbClr val="C00000"/>
              </a:solidFill>
              <a:latin typeface="Microsoft YaHei" charset="-122"/>
              <a:ea typeface="Microsoft YaHei" charset="-122"/>
              <a:cs typeface="Microsoft YaHei" charset="-122"/>
            </a:endParaRPr>
          </a:p>
        </p:txBody>
      </p:sp>
      <p:sp>
        <p:nvSpPr>
          <p:cNvPr id="19" name="文本框 18"/>
          <p:cNvSpPr txBox="1"/>
          <p:nvPr/>
        </p:nvSpPr>
        <p:spPr>
          <a:xfrm>
            <a:off x="334127" y="2394247"/>
            <a:ext cx="11376610" cy="458908"/>
          </a:xfrm>
          <a:prstGeom prst="rect">
            <a:avLst/>
          </a:prstGeom>
          <a:noFill/>
        </p:spPr>
        <p:txBody>
          <a:bodyPr wrap="square" rtlCol="0">
            <a:spAutoFit/>
          </a:bodyPr>
          <a:lstStyle/>
          <a:p>
            <a:pPr>
              <a:lnSpc>
                <a:spcPct val="150000"/>
              </a:lnSpc>
            </a:pPr>
            <a:endParaRPr kumimoji="1" lang="zh-CN" altLang="en-US"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p:cNvPicPr>
            <a:picLocks noChangeAspect="1"/>
          </p:cNvPicPr>
          <p:nvPr/>
        </p:nvPicPr>
        <p:blipFill rotWithShape="1">
          <a:blip r:embed="rId8"/>
          <a:srcRect l="15954" r="17360"/>
          <a:stretch/>
        </p:blipFill>
        <p:spPr>
          <a:xfrm>
            <a:off x="3224463" y="2832180"/>
            <a:ext cx="1748589" cy="2622136"/>
          </a:xfrm>
          <a:prstGeom prst="rect">
            <a:avLst/>
          </a:prstGeom>
        </p:spPr>
      </p:pic>
      <p:pic>
        <p:nvPicPr>
          <p:cNvPr id="4" name="图片 3"/>
          <p:cNvPicPr>
            <a:picLocks noChangeAspect="1"/>
          </p:cNvPicPr>
          <p:nvPr/>
        </p:nvPicPr>
        <p:blipFill rotWithShape="1">
          <a:blip r:embed="rId9"/>
          <a:srcRect b="3020"/>
          <a:stretch/>
        </p:blipFill>
        <p:spPr>
          <a:xfrm>
            <a:off x="5469247" y="2853155"/>
            <a:ext cx="1888361" cy="2646442"/>
          </a:xfrm>
          <a:prstGeom prst="rect">
            <a:avLst/>
          </a:prstGeom>
        </p:spPr>
      </p:pic>
    </p:spTree>
    <p:extLst>
      <p:ext uri="{BB962C8B-B14F-4D97-AF65-F5344CB8AC3E}">
        <p14:creationId xmlns:p14="http://schemas.microsoft.com/office/powerpoint/2010/main" val="17339194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11.2.1</a:t>
            </a:r>
            <a:r>
              <a:rPr lang="zh-CN" altLang="en-US" sz="2800" dirty="0" smtClean="0">
                <a:latin typeface="Microsoft YaHei" charset="-122"/>
                <a:ea typeface="Microsoft YaHei" charset="-122"/>
                <a:cs typeface="Microsoft YaHei" charset="-122"/>
              </a:rPr>
              <a:t>古诺模型</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smtClean="0">
                <a:latin typeface="Microsoft YaHei" charset="-122"/>
                <a:ea typeface="Microsoft YaHei" charset="-122"/>
                <a:cs typeface="Microsoft YaHei" charset="-122"/>
              </a:rPr>
              <a:t>古诺模型</a:t>
            </a:r>
            <a:r>
              <a:rPr lang="zh-CN" altLang="en-US" sz="2000" dirty="0" smtClean="0">
                <a:solidFill>
                  <a:srgbClr val="C00000"/>
                </a:solidFill>
                <a:latin typeface="Microsoft YaHei" charset="-122"/>
                <a:ea typeface="Microsoft YaHei" charset="-122"/>
                <a:cs typeface="Microsoft YaHei" charset="-122"/>
              </a:rPr>
              <a:t>假设条件</a:t>
            </a:r>
            <a:endParaRPr kumimoji="1" lang="zh-CN" altLang="en-US" sz="2000" dirty="0">
              <a:solidFill>
                <a:srgbClr val="C00000"/>
              </a:solidFill>
              <a:latin typeface="Microsoft YaHei" charset="-122"/>
              <a:ea typeface="Microsoft YaHei" charset="-122"/>
              <a:cs typeface="Microsoft YaHei" charset="-122"/>
            </a:endParaRPr>
          </a:p>
        </p:txBody>
      </p:sp>
      <p:sp>
        <p:nvSpPr>
          <p:cNvPr id="19" name="文本框 18"/>
          <p:cNvSpPr txBox="1"/>
          <p:nvPr/>
        </p:nvSpPr>
        <p:spPr>
          <a:xfrm>
            <a:off x="334127" y="2394247"/>
            <a:ext cx="11376610" cy="458908"/>
          </a:xfrm>
          <a:prstGeom prst="rect">
            <a:avLst/>
          </a:prstGeom>
          <a:noFill/>
        </p:spPr>
        <p:txBody>
          <a:bodyPr wrap="square" rtlCol="0">
            <a:spAutoFit/>
          </a:bodyPr>
          <a:lstStyle/>
          <a:p>
            <a:pPr>
              <a:lnSpc>
                <a:spcPct val="150000"/>
              </a:lnSpc>
            </a:pPr>
            <a:endParaRPr kumimoji="1" lang="zh-CN" altLang="en-US"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334127" y="2561619"/>
            <a:ext cx="11262428" cy="3970318"/>
          </a:xfrm>
          <a:prstGeom prst="rect">
            <a:avLst/>
          </a:prstGeom>
        </p:spPr>
        <p:txBody>
          <a:bodyPr wrap="square">
            <a:spAutoFit/>
          </a:bodyPr>
          <a:lstStyle/>
          <a:p>
            <a:pPr indent="266700" algn="just">
              <a:lnSpc>
                <a:spcPct val="150000"/>
              </a:lnSpc>
              <a:spcAft>
                <a:spcPts val="0"/>
              </a:spcAft>
            </a:pPr>
            <a:r>
              <a:rPr lang="en-US" altLang="zh-CN" sz="2400" kern="100" dirty="0" smtClean="0">
                <a:latin typeface="Microsoft YaHei" charset="-122"/>
                <a:ea typeface="Microsoft YaHei" charset="-122"/>
                <a:cs typeface="Microsoft YaHei" charset="-122"/>
              </a:rPr>
              <a:t>1</a:t>
            </a:r>
            <a:r>
              <a:rPr lang="zh-CN" altLang="en-US" sz="2400" kern="100" dirty="0" smtClean="0">
                <a:latin typeface="Microsoft YaHei" charset="-122"/>
                <a:ea typeface="Microsoft YaHei" charset="-122"/>
                <a:cs typeface="Microsoft YaHei" charset="-122"/>
              </a:rPr>
              <a:t>、</a:t>
            </a:r>
            <a:r>
              <a:rPr lang="zh-CN" altLang="zh-CN" sz="2400" kern="100" dirty="0" smtClean="0">
                <a:latin typeface="Microsoft YaHei" charset="-122"/>
                <a:ea typeface="Microsoft YaHei" charset="-122"/>
                <a:cs typeface="Microsoft YaHei" charset="-122"/>
              </a:rPr>
              <a:t>一</a:t>
            </a:r>
            <a:r>
              <a:rPr lang="zh-CN" altLang="zh-CN" sz="2400" kern="100" dirty="0">
                <a:latin typeface="Microsoft YaHei" charset="-122"/>
                <a:ea typeface="Microsoft YaHei" charset="-122"/>
                <a:cs typeface="Microsoft YaHei" charset="-122"/>
              </a:rPr>
              <a:t>种产品市场上只有两家企业（假定为甲企业与乙企业）</a:t>
            </a:r>
            <a:r>
              <a:rPr lang="zh-CN" altLang="zh-CN" sz="2400" kern="100" dirty="0" smtClean="0">
                <a:latin typeface="Microsoft YaHei" charset="-122"/>
                <a:ea typeface="Microsoft YaHei" charset="-122"/>
                <a:cs typeface="Microsoft YaHei" charset="-122"/>
              </a:rPr>
              <a:t>；</a:t>
            </a:r>
            <a:endParaRPr lang="en-US" altLang="zh-CN" sz="2400" kern="100" dirty="0" smtClean="0">
              <a:latin typeface="Microsoft YaHei" charset="-122"/>
              <a:ea typeface="Microsoft YaHei" charset="-122"/>
              <a:cs typeface="Microsoft YaHei" charset="-122"/>
            </a:endParaRPr>
          </a:p>
          <a:p>
            <a:pPr indent="266700" algn="just">
              <a:lnSpc>
                <a:spcPct val="150000"/>
              </a:lnSpc>
              <a:spcAft>
                <a:spcPts val="0"/>
              </a:spcAft>
            </a:pPr>
            <a:r>
              <a:rPr lang="en-US" altLang="zh-CN" sz="2400" kern="100" dirty="0" smtClean="0">
                <a:latin typeface="Microsoft YaHei" charset="-122"/>
                <a:ea typeface="Microsoft YaHei" charset="-122"/>
                <a:cs typeface="Microsoft YaHei" charset="-122"/>
              </a:rPr>
              <a:t>2</a:t>
            </a:r>
            <a:r>
              <a:rPr lang="zh-CN" altLang="en-US" sz="2400" kern="100" dirty="0" smtClean="0">
                <a:latin typeface="Microsoft YaHei" charset="-122"/>
                <a:ea typeface="Microsoft YaHei" charset="-122"/>
                <a:cs typeface="Microsoft YaHei" charset="-122"/>
              </a:rPr>
              <a:t>、</a:t>
            </a:r>
            <a:r>
              <a:rPr lang="zh-CN" altLang="zh-CN" sz="2400" kern="100" dirty="0" smtClean="0">
                <a:latin typeface="Microsoft YaHei" charset="-122"/>
                <a:ea typeface="Microsoft YaHei" charset="-122"/>
                <a:cs typeface="Microsoft YaHei" charset="-122"/>
              </a:rPr>
              <a:t>两</a:t>
            </a:r>
            <a:r>
              <a:rPr lang="zh-CN" altLang="zh-CN" sz="2400" kern="100" dirty="0">
                <a:latin typeface="Microsoft YaHei" charset="-122"/>
                <a:ea typeface="Microsoft YaHei" charset="-122"/>
                <a:cs typeface="Microsoft YaHei" charset="-122"/>
              </a:rPr>
              <a:t>家企业生产和销售的产品完全相同</a:t>
            </a:r>
            <a:r>
              <a:rPr lang="zh-CN" altLang="zh-CN" sz="2400" kern="100" dirty="0" smtClean="0">
                <a:latin typeface="Microsoft YaHei" charset="-122"/>
                <a:ea typeface="Microsoft YaHei" charset="-122"/>
                <a:cs typeface="Microsoft YaHei" charset="-122"/>
              </a:rPr>
              <a:t>；</a:t>
            </a:r>
            <a:endParaRPr lang="en-US" altLang="zh-CN" sz="2400" kern="100" dirty="0" smtClean="0">
              <a:latin typeface="Microsoft YaHei" charset="-122"/>
              <a:ea typeface="Microsoft YaHei" charset="-122"/>
              <a:cs typeface="Microsoft YaHei" charset="-122"/>
            </a:endParaRPr>
          </a:p>
          <a:p>
            <a:pPr indent="266700" algn="just">
              <a:lnSpc>
                <a:spcPct val="150000"/>
              </a:lnSpc>
              <a:spcAft>
                <a:spcPts val="0"/>
              </a:spcAft>
            </a:pPr>
            <a:r>
              <a:rPr lang="en-US" altLang="zh-CN" sz="2400" kern="100" dirty="0" smtClean="0">
                <a:latin typeface="Microsoft YaHei" charset="-122"/>
                <a:ea typeface="Microsoft YaHei" charset="-122"/>
                <a:cs typeface="Microsoft YaHei" charset="-122"/>
              </a:rPr>
              <a:t>3</a:t>
            </a:r>
            <a:r>
              <a:rPr lang="zh-CN" altLang="en-US" sz="2400" kern="100" dirty="0" smtClean="0">
                <a:latin typeface="Microsoft YaHei" charset="-122"/>
                <a:ea typeface="Microsoft YaHei" charset="-122"/>
                <a:cs typeface="Microsoft YaHei" charset="-122"/>
              </a:rPr>
              <a:t>、</a:t>
            </a:r>
            <a:r>
              <a:rPr lang="zh-CN" altLang="zh-CN" sz="2400" kern="100" dirty="0" smtClean="0">
                <a:latin typeface="Microsoft YaHei" charset="-122"/>
                <a:ea typeface="Microsoft YaHei" charset="-122"/>
                <a:cs typeface="Microsoft YaHei" charset="-122"/>
              </a:rPr>
              <a:t>生产</a:t>
            </a:r>
            <a:r>
              <a:rPr lang="zh-CN" altLang="zh-CN" sz="2400" kern="100" dirty="0">
                <a:latin typeface="Microsoft YaHei" charset="-122"/>
                <a:ea typeface="Microsoft YaHei" charset="-122"/>
                <a:cs typeface="Microsoft YaHei" charset="-122"/>
              </a:rPr>
              <a:t>的变动成本为零，即假定边际成本为零</a:t>
            </a:r>
            <a:r>
              <a:rPr lang="zh-CN" altLang="zh-CN" sz="2400" kern="100" dirty="0" smtClean="0">
                <a:latin typeface="Microsoft YaHei" charset="-122"/>
                <a:ea typeface="Microsoft YaHei" charset="-122"/>
                <a:cs typeface="Microsoft YaHei" charset="-122"/>
              </a:rPr>
              <a:t>；</a:t>
            </a:r>
            <a:endParaRPr lang="en-US" altLang="zh-CN" sz="2400" kern="100" dirty="0" smtClean="0">
              <a:latin typeface="Microsoft YaHei" charset="-122"/>
              <a:ea typeface="Microsoft YaHei" charset="-122"/>
              <a:cs typeface="Microsoft YaHei" charset="-122"/>
            </a:endParaRPr>
          </a:p>
          <a:p>
            <a:pPr indent="266700" algn="just">
              <a:lnSpc>
                <a:spcPct val="150000"/>
              </a:lnSpc>
              <a:spcAft>
                <a:spcPts val="0"/>
              </a:spcAft>
            </a:pPr>
            <a:r>
              <a:rPr lang="en-US" altLang="zh-CN" sz="2400" kern="100" dirty="0" smtClean="0">
                <a:latin typeface="Microsoft YaHei" charset="-122"/>
                <a:ea typeface="Microsoft YaHei" charset="-122"/>
                <a:cs typeface="Microsoft YaHei" charset="-122"/>
              </a:rPr>
              <a:t>4</a:t>
            </a:r>
            <a:r>
              <a:rPr lang="zh-CN" altLang="en-US" sz="2400" kern="100" dirty="0" smtClean="0">
                <a:latin typeface="Microsoft YaHei" charset="-122"/>
                <a:ea typeface="Microsoft YaHei" charset="-122"/>
                <a:cs typeface="Microsoft YaHei" charset="-122"/>
              </a:rPr>
              <a:t>、</a:t>
            </a:r>
            <a:r>
              <a:rPr lang="zh-CN" altLang="zh-CN" sz="2400" kern="100" dirty="0" smtClean="0">
                <a:latin typeface="Microsoft YaHei" charset="-122"/>
                <a:ea typeface="Microsoft YaHei" charset="-122"/>
                <a:cs typeface="Microsoft YaHei" charset="-122"/>
              </a:rPr>
              <a:t>共同</a:t>
            </a:r>
            <a:r>
              <a:rPr lang="zh-CN" altLang="zh-CN" sz="2400" kern="100" dirty="0">
                <a:latin typeface="Microsoft YaHei" charset="-122"/>
                <a:ea typeface="Microsoft YaHei" charset="-122"/>
                <a:cs typeface="Microsoft YaHei" charset="-122"/>
              </a:rPr>
              <a:t>面临的需求曲线是线性的，即需求曲线是一条向右下方倾斜的直线，两家企业分享市场，且双方对需求状况了如指掌</a:t>
            </a:r>
            <a:r>
              <a:rPr lang="zh-CN" altLang="zh-CN" sz="2400" kern="100" dirty="0" smtClean="0">
                <a:latin typeface="Microsoft YaHei" charset="-122"/>
                <a:ea typeface="Microsoft YaHei" charset="-122"/>
                <a:cs typeface="Microsoft YaHei" charset="-122"/>
              </a:rPr>
              <a:t>；</a:t>
            </a:r>
            <a:endParaRPr lang="en-US" altLang="zh-CN" sz="2400" kern="100" dirty="0" smtClean="0">
              <a:latin typeface="Microsoft YaHei" charset="-122"/>
              <a:ea typeface="Microsoft YaHei" charset="-122"/>
              <a:cs typeface="Microsoft YaHei" charset="-122"/>
            </a:endParaRPr>
          </a:p>
          <a:p>
            <a:pPr indent="266700" algn="just">
              <a:lnSpc>
                <a:spcPct val="150000"/>
              </a:lnSpc>
              <a:spcAft>
                <a:spcPts val="0"/>
              </a:spcAft>
            </a:pPr>
            <a:r>
              <a:rPr lang="en-US" altLang="zh-CN" sz="2400" kern="100" dirty="0" smtClean="0">
                <a:latin typeface="Microsoft YaHei" charset="-122"/>
                <a:ea typeface="Microsoft YaHei" charset="-122"/>
                <a:cs typeface="Microsoft YaHei" charset="-122"/>
              </a:rPr>
              <a:t>5</a:t>
            </a:r>
            <a:r>
              <a:rPr lang="zh-CN" altLang="en-US" sz="2400" kern="100" dirty="0" smtClean="0">
                <a:latin typeface="Microsoft YaHei" charset="-122"/>
                <a:ea typeface="Microsoft YaHei" charset="-122"/>
                <a:cs typeface="Microsoft YaHei" charset="-122"/>
              </a:rPr>
              <a:t>、</a:t>
            </a:r>
            <a:r>
              <a:rPr lang="zh-CN" altLang="zh-CN" sz="2400" kern="100" dirty="0" smtClean="0">
                <a:latin typeface="Microsoft YaHei" charset="-122"/>
                <a:ea typeface="Microsoft YaHei" charset="-122"/>
                <a:cs typeface="Microsoft YaHei" charset="-122"/>
              </a:rPr>
              <a:t>各方</a:t>
            </a:r>
            <a:r>
              <a:rPr lang="zh-CN" altLang="zh-CN" sz="2400" kern="100" dirty="0">
                <a:latin typeface="Microsoft YaHei" charset="-122"/>
                <a:ea typeface="Microsoft YaHei" charset="-122"/>
                <a:cs typeface="Microsoft YaHei" charset="-122"/>
              </a:rPr>
              <a:t>都根据对方的行动做出自己的决策，即每个企业决策时，假定其他企业产出固定不变，并都通过调整产量来实现最大利润。</a:t>
            </a:r>
            <a:endParaRPr lang="zh-CN" altLang="zh-CN" sz="2400" kern="100" dirty="0">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460575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313966517"/>
              </p:ext>
            </p:extLst>
          </p:nvPr>
        </p:nvGraphicFramePr>
        <p:xfrm>
          <a:off x="-219758" y="839875"/>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右大括号 2"/>
          <p:cNvSpPr/>
          <p:nvPr/>
        </p:nvSpPr>
        <p:spPr>
          <a:xfrm>
            <a:off x="7315200" y="1363580"/>
            <a:ext cx="657726" cy="2919663"/>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 name="矩形 3"/>
          <p:cNvSpPr/>
          <p:nvPr/>
        </p:nvSpPr>
        <p:spPr>
          <a:xfrm>
            <a:off x="8518358" y="2500245"/>
            <a:ext cx="2871537" cy="646331"/>
          </a:xfrm>
          <a:prstGeom prst="rect">
            <a:avLst/>
          </a:prstGeom>
        </p:spPr>
        <p:txBody>
          <a:bodyPr wrap="square">
            <a:spAutoFit/>
          </a:bodyPr>
          <a:lstStyle/>
          <a:p>
            <a:pPr>
              <a:lnSpc>
                <a:spcPct val="150000"/>
              </a:lnSpc>
            </a:pPr>
            <a:r>
              <a:rPr lang="zh-CN" altLang="zh-CN" sz="2400" kern="100" dirty="0">
                <a:latin typeface="Microsoft YaHei" charset="-122"/>
                <a:ea typeface="Microsoft YaHei" charset="-122"/>
                <a:cs typeface="Microsoft YaHei" charset="-122"/>
              </a:rPr>
              <a:t>独立</a:t>
            </a:r>
            <a:r>
              <a:rPr lang="zh-CN" altLang="zh-CN" sz="2400" kern="100" dirty="0" smtClean="0">
                <a:latin typeface="Microsoft YaHei" charset="-122"/>
                <a:ea typeface="Microsoft YaHei" charset="-122"/>
                <a:cs typeface="Microsoft YaHei" charset="-122"/>
              </a:rPr>
              <a:t>行动</a:t>
            </a:r>
            <a:r>
              <a:rPr lang="zh-CN" altLang="en-US" sz="2400" kern="100" dirty="0" smtClean="0">
                <a:latin typeface="Microsoft YaHei" charset="-122"/>
                <a:ea typeface="Microsoft YaHei" charset="-122"/>
                <a:cs typeface="Microsoft YaHei" charset="-122"/>
              </a:rPr>
              <a:t>寡头垄断</a:t>
            </a:r>
            <a:r>
              <a:rPr lang="zh-CN" altLang="zh-CN" sz="2400" dirty="0" smtClean="0">
                <a:latin typeface="Microsoft YaHei" charset="-122"/>
                <a:ea typeface="Microsoft YaHei" charset="-122"/>
                <a:cs typeface="Microsoft YaHei" charset="-122"/>
              </a:rPr>
              <a:t> </a:t>
            </a:r>
            <a:endParaRPr lang="zh-CN" altLang="en-US" sz="2400" dirty="0">
              <a:latin typeface="Microsoft YaHei" charset="-122"/>
              <a:ea typeface="Microsoft YaHei" charset="-122"/>
              <a:cs typeface="Microsoft YaHei" charset="-122"/>
            </a:endParaRPr>
          </a:p>
        </p:txBody>
      </p:sp>
      <p:sp>
        <p:nvSpPr>
          <p:cNvPr id="5" name="矩形 4"/>
          <p:cNvSpPr/>
          <p:nvPr/>
        </p:nvSpPr>
        <p:spPr>
          <a:xfrm>
            <a:off x="8518358" y="5195572"/>
            <a:ext cx="2043210" cy="646331"/>
          </a:xfrm>
          <a:prstGeom prst="rect">
            <a:avLst/>
          </a:prstGeom>
        </p:spPr>
        <p:txBody>
          <a:bodyPr wrap="square">
            <a:spAutoFit/>
          </a:bodyPr>
          <a:lstStyle/>
          <a:p>
            <a:pPr>
              <a:lnSpc>
                <a:spcPct val="150000"/>
              </a:lnSpc>
            </a:pPr>
            <a:r>
              <a:rPr lang="zh-CN" altLang="en-US" sz="2400" kern="100" dirty="0" smtClean="0">
                <a:latin typeface="Microsoft YaHei" charset="-122"/>
                <a:ea typeface="Microsoft YaHei" charset="-122"/>
                <a:cs typeface="Microsoft YaHei" charset="-122"/>
              </a:rPr>
              <a:t>共谋寡头垄断</a:t>
            </a:r>
            <a:r>
              <a:rPr lang="zh-CN" altLang="zh-CN" sz="2400" dirty="0" smtClean="0">
                <a:latin typeface="Microsoft YaHei" charset="-122"/>
                <a:ea typeface="Microsoft YaHei" charset="-122"/>
                <a:cs typeface="Microsoft YaHei" charset="-122"/>
              </a:rPr>
              <a:t> </a:t>
            </a:r>
            <a:endParaRPr lang="zh-CN" altLang="en-US" sz="2400" dirty="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885892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11.2.2</a:t>
            </a:r>
            <a:r>
              <a:rPr lang="zh-CN" altLang="en-US" sz="2800" dirty="0" smtClean="0">
                <a:latin typeface="Microsoft YaHei" charset="-122"/>
                <a:ea typeface="Microsoft YaHei" charset="-122"/>
                <a:cs typeface="Microsoft YaHei" charset="-122"/>
              </a:rPr>
              <a:t>斯威齐模型</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a:t>
            </a:r>
            <a:r>
              <a:rPr lang="zh-CN" altLang="en-US" sz="2000" dirty="0">
                <a:latin typeface="Microsoft YaHei" charset="-122"/>
                <a:ea typeface="Microsoft YaHei" charset="-122"/>
                <a:cs typeface="Microsoft YaHei" charset="-122"/>
              </a:rPr>
              <a:t>斯威</a:t>
            </a:r>
            <a:r>
              <a:rPr lang="zh-CN" altLang="en-US" sz="2000" dirty="0" smtClean="0">
                <a:latin typeface="Microsoft YaHei" charset="-122"/>
                <a:ea typeface="Microsoft YaHei" charset="-122"/>
                <a:cs typeface="Microsoft YaHei" charset="-122"/>
              </a:rPr>
              <a:t>齐模型</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975811" y="2832180"/>
            <a:ext cx="9804484" cy="113505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美国经济学家斯威齐在</a:t>
            </a:r>
            <a:r>
              <a:rPr kumimoji="1" lang="en-US" altLang="zh-CN" sz="2400" dirty="0">
                <a:latin typeface="Microsoft YaHei" charset="-122"/>
                <a:ea typeface="Microsoft YaHei" charset="-122"/>
                <a:cs typeface="Microsoft YaHei" charset="-122"/>
              </a:rPr>
              <a:t>1939</a:t>
            </a:r>
            <a:r>
              <a:rPr kumimoji="1" lang="zh-CN" altLang="en-US" sz="2400" dirty="0">
                <a:latin typeface="Microsoft YaHei" charset="-122"/>
                <a:ea typeface="Microsoft YaHei" charset="-122"/>
                <a:cs typeface="Microsoft YaHei" charset="-122"/>
              </a:rPr>
              <a:t>年对</a:t>
            </a:r>
            <a:r>
              <a:rPr kumimoji="1" lang="zh-CN" altLang="en-US" sz="2400" dirty="0">
                <a:solidFill>
                  <a:srgbClr val="C00000"/>
                </a:solidFill>
                <a:latin typeface="Microsoft YaHei" charset="-122"/>
                <a:ea typeface="Microsoft YaHei" charset="-122"/>
                <a:cs typeface="Microsoft YaHei" charset="-122"/>
              </a:rPr>
              <a:t>价格刚性</a:t>
            </a:r>
            <a:r>
              <a:rPr kumimoji="1" lang="zh-CN" altLang="en-US" sz="2400" dirty="0">
                <a:latin typeface="Microsoft YaHei" charset="-122"/>
                <a:ea typeface="Microsoft YaHei" charset="-122"/>
                <a:cs typeface="Microsoft YaHei" charset="-122"/>
              </a:rPr>
              <a:t>提出了一种解释，这就是</a:t>
            </a:r>
            <a:r>
              <a:rPr kumimoji="1" lang="zh-CN" altLang="en-US" sz="2400" dirty="0">
                <a:solidFill>
                  <a:srgbClr val="C00000"/>
                </a:solidFill>
                <a:latin typeface="Microsoft YaHei" charset="-122"/>
                <a:ea typeface="Microsoft YaHei" charset="-122"/>
                <a:cs typeface="Microsoft YaHei" charset="-122"/>
              </a:rPr>
              <a:t>弯折的需求曲线模型</a:t>
            </a:r>
            <a:r>
              <a:rPr kumimoji="1" lang="zh-CN" altLang="en-US" sz="2400" dirty="0">
                <a:latin typeface="Microsoft YaHei" charset="-122"/>
                <a:ea typeface="Microsoft YaHei" charset="-122"/>
                <a:cs typeface="Microsoft YaHei" charset="-122"/>
              </a:rPr>
              <a:t>，亦称</a:t>
            </a:r>
            <a:r>
              <a:rPr kumimoji="1" lang="zh-CN" altLang="en-US" sz="2400" dirty="0">
                <a:solidFill>
                  <a:srgbClr val="C00000"/>
                </a:solidFill>
                <a:latin typeface="Microsoft YaHei" charset="-122"/>
                <a:ea typeface="Microsoft YaHei" charset="-122"/>
                <a:cs typeface="Microsoft YaHei" charset="-122"/>
              </a:rPr>
              <a:t>斯威齐模型</a:t>
            </a:r>
            <a:r>
              <a:rPr kumimoji="1" lang="zh-CN" altLang="en-US" sz="2400" dirty="0">
                <a:latin typeface="Microsoft YaHei" charset="-122"/>
                <a:ea typeface="Microsoft YaHei" charset="-122"/>
                <a:cs typeface="Microsoft YaHei" charset="-122"/>
              </a:rPr>
              <a:t>。</a:t>
            </a:r>
          </a:p>
        </p:txBody>
      </p:sp>
      <p:graphicFrame>
        <p:nvGraphicFramePr>
          <p:cNvPr id="7" name="图表 6"/>
          <p:cNvGraphicFramePr/>
          <p:nvPr>
            <p:extLst>
              <p:ext uri="{D42A27DB-BD31-4B8C-83A1-F6EECF244321}">
                <p14:modId xmlns:p14="http://schemas.microsoft.com/office/powerpoint/2010/main" val="305280416"/>
              </p:ext>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4491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11.2.2</a:t>
            </a:r>
            <a:r>
              <a:rPr lang="zh-CN" altLang="en-US" sz="2800" dirty="0" smtClean="0">
                <a:latin typeface="Microsoft YaHei" charset="-122"/>
                <a:ea typeface="Microsoft YaHei" charset="-122"/>
                <a:cs typeface="Microsoft YaHei" charset="-122"/>
              </a:rPr>
              <a:t>斯威齐模型</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smtClean="0">
                <a:latin typeface="Microsoft YaHei" charset="-122"/>
                <a:ea typeface="Microsoft YaHei" charset="-122"/>
                <a:cs typeface="Microsoft YaHei" charset="-122"/>
              </a:rPr>
              <a:t>价格刚性</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735180" y="2555181"/>
            <a:ext cx="10747983" cy="581057"/>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价格</a:t>
            </a:r>
            <a:r>
              <a:rPr kumimoji="1" lang="zh-CN" altLang="en-US" sz="2400" dirty="0" smtClean="0">
                <a:latin typeface="Microsoft YaHei" charset="-122"/>
                <a:ea typeface="Microsoft YaHei" charset="-122"/>
                <a:cs typeface="Microsoft YaHei" charset="-122"/>
              </a:rPr>
              <a:t>刚性：当</a:t>
            </a:r>
            <a:r>
              <a:rPr kumimoji="1" lang="zh-CN" altLang="en-US" sz="2400" dirty="0">
                <a:latin typeface="Microsoft YaHei" charset="-122"/>
                <a:ea typeface="Microsoft YaHei" charset="-122"/>
                <a:cs typeface="Microsoft YaHei" charset="-122"/>
              </a:rPr>
              <a:t>成本有一定量的改变时，价格却保持不</a:t>
            </a:r>
            <a:r>
              <a:rPr kumimoji="1" lang="zh-CN" altLang="en-US" sz="2400">
                <a:latin typeface="Microsoft YaHei" charset="-122"/>
                <a:ea typeface="Microsoft YaHei" charset="-122"/>
                <a:cs typeface="Microsoft YaHei" charset="-122"/>
              </a:rPr>
              <a:t>变</a:t>
            </a:r>
            <a:r>
              <a:rPr kumimoji="1" lang="zh-CN" altLang="en-US" sz="240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96866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11.2.2</a:t>
            </a:r>
            <a:r>
              <a:rPr lang="zh-CN" altLang="en-US" sz="2800" dirty="0" smtClean="0">
                <a:latin typeface="Microsoft YaHei" charset="-122"/>
                <a:ea typeface="Microsoft YaHei" charset="-122"/>
                <a:cs typeface="Microsoft YaHei" charset="-122"/>
              </a:rPr>
              <a:t>斯威齐模型</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smtClean="0">
                <a:latin typeface="Microsoft YaHei" charset="-122"/>
                <a:ea typeface="Microsoft YaHei" charset="-122"/>
                <a:cs typeface="Microsoft YaHei" charset="-122"/>
              </a:rPr>
              <a:t>价格刚性</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735180" y="2555181"/>
            <a:ext cx="10747983" cy="581057"/>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价格</a:t>
            </a:r>
            <a:r>
              <a:rPr kumimoji="1" lang="zh-CN" altLang="en-US" sz="2400" dirty="0" smtClean="0">
                <a:latin typeface="Microsoft YaHei" charset="-122"/>
                <a:ea typeface="Microsoft YaHei" charset="-122"/>
                <a:cs typeface="Microsoft YaHei" charset="-122"/>
              </a:rPr>
              <a:t>刚性：当</a:t>
            </a:r>
            <a:r>
              <a:rPr kumimoji="1" lang="zh-CN" altLang="en-US" sz="2400" dirty="0">
                <a:latin typeface="Microsoft YaHei" charset="-122"/>
                <a:ea typeface="Microsoft YaHei" charset="-122"/>
                <a:cs typeface="Microsoft YaHei" charset="-122"/>
              </a:rPr>
              <a:t>成本有一定量的改变时，价格却保持不</a:t>
            </a:r>
            <a:r>
              <a:rPr kumimoji="1" lang="zh-CN" altLang="en-US" sz="2400">
                <a:latin typeface="Microsoft YaHei" charset="-122"/>
                <a:ea typeface="Microsoft YaHei" charset="-122"/>
                <a:cs typeface="Microsoft YaHei" charset="-122"/>
              </a:rPr>
              <a:t>变</a:t>
            </a:r>
            <a:r>
              <a:rPr kumimoji="1" lang="zh-CN" altLang="en-US" sz="240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1298427" y="3410406"/>
            <a:ext cx="9951654" cy="1113510"/>
          </a:xfrm>
          <a:prstGeom prst="rect">
            <a:avLst/>
          </a:prstGeom>
        </p:spPr>
        <p:txBody>
          <a:bodyPr wrap="square">
            <a:spAutoFit/>
          </a:bodyPr>
          <a:lstStyle/>
          <a:p>
            <a:pPr>
              <a:lnSpc>
                <a:spcPct val="150000"/>
              </a:lnSpc>
            </a:pPr>
            <a:r>
              <a:rPr kumimoji="1" lang="zh-CN" altLang="en-US" sz="2400" dirty="0">
                <a:latin typeface="STHeiti Light" charset="-122"/>
                <a:ea typeface="STHeiti Light" charset="-122"/>
                <a:cs typeface="STHeiti Light" charset="-122"/>
              </a:rPr>
              <a:t>一般</a:t>
            </a:r>
            <a:r>
              <a:rPr kumimoji="1" lang="zh-CN" altLang="en-US" sz="2400" dirty="0" smtClean="0">
                <a:latin typeface="STHeiti Light" charset="-122"/>
                <a:ea typeface="STHeiti Light" charset="-122"/>
                <a:cs typeface="STHeiti Light" charset="-122"/>
              </a:rPr>
              <a:t>情况</a:t>
            </a:r>
            <a:r>
              <a:rPr kumimoji="1" lang="en-US" altLang="zh-CN" sz="2400" dirty="0" smtClean="0">
                <a:latin typeface="STHeiti Light" charset="-122"/>
                <a:ea typeface="STHeiti Light" charset="-122"/>
                <a:cs typeface="STHeiti Light" charset="-122"/>
              </a:rPr>
              <a:t>(</a:t>
            </a:r>
            <a:r>
              <a:rPr kumimoji="1" lang="zh-CN" altLang="en-US" sz="2400" dirty="0" smtClean="0">
                <a:latin typeface="STHeiti Light" charset="-122"/>
                <a:ea typeface="STHeiti Light" charset="-122"/>
                <a:cs typeface="STHeiti Light" charset="-122"/>
              </a:rPr>
              <a:t>不是价格刚性</a:t>
            </a:r>
            <a:r>
              <a:rPr kumimoji="1" lang="en-US" altLang="zh-CN" sz="2400" dirty="0" smtClean="0">
                <a:latin typeface="STHeiti Light" charset="-122"/>
                <a:ea typeface="STHeiti Light" charset="-122"/>
                <a:cs typeface="STHeiti Light" charset="-122"/>
              </a:rPr>
              <a:t>)</a:t>
            </a:r>
            <a:r>
              <a:rPr kumimoji="1" lang="zh-CN" altLang="en-US" sz="2400" dirty="0" smtClean="0">
                <a:latin typeface="STHeiti Light" charset="-122"/>
                <a:ea typeface="STHeiti Light" charset="-122"/>
                <a:cs typeface="STHeiti Light" charset="-122"/>
              </a:rPr>
              <a:t>：刚才价格上涨，</a:t>
            </a:r>
            <a:r>
              <a:rPr kumimoji="1" lang="zh-CN" altLang="en-US" sz="2400" dirty="0">
                <a:latin typeface="STHeiti Light" charset="-122"/>
                <a:ea typeface="STHeiti Light" charset="-122"/>
                <a:cs typeface="STHeiti Light" charset="-122"/>
              </a:rPr>
              <a:t>就</a:t>
            </a:r>
            <a:r>
              <a:rPr kumimoji="1" lang="zh-CN" altLang="en-US" sz="2400" dirty="0" smtClean="0">
                <a:latin typeface="STHeiti Light" charset="-122"/>
                <a:ea typeface="STHeiti Light" charset="-122"/>
                <a:cs typeface="STHeiti Light" charset="-122"/>
              </a:rPr>
              <a:t>导致不锈钢叉子的生产成本上升，由此导致</a:t>
            </a:r>
            <a:r>
              <a:rPr kumimoji="1" lang="zh-CN" altLang="en-US" sz="2400" dirty="0">
                <a:latin typeface="STHeiti Light" charset="-122"/>
                <a:ea typeface="STHeiti Light" charset="-122"/>
                <a:cs typeface="STHeiti Light" charset="-122"/>
              </a:rPr>
              <a:t>不锈钢叉子</a:t>
            </a:r>
            <a:r>
              <a:rPr kumimoji="1" lang="zh-CN" altLang="en-US" sz="2400" dirty="0" smtClean="0">
                <a:latin typeface="STHeiti Light" charset="-122"/>
                <a:ea typeface="STHeiti Light" charset="-122"/>
                <a:cs typeface="STHeiti Light" charset="-122"/>
              </a:rPr>
              <a:t>的</a:t>
            </a:r>
            <a:r>
              <a:rPr kumimoji="1" lang="zh-CN" altLang="en-US" sz="2400" dirty="0">
                <a:latin typeface="STHeiti Light" charset="-122"/>
                <a:ea typeface="STHeiti Light" charset="-122"/>
                <a:cs typeface="STHeiti Light" charset="-122"/>
              </a:rPr>
              <a:t>市场价格上升</a:t>
            </a:r>
            <a:r>
              <a:rPr kumimoji="1" lang="zh-CN" altLang="en-US" sz="2400" dirty="0" smtClean="0">
                <a:latin typeface="STHeiti Light" charset="-122"/>
                <a:ea typeface="STHeiti Light" charset="-122"/>
                <a:cs typeface="STHeiti Light" charset="-122"/>
              </a:rPr>
              <a:t>。</a:t>
            </a:r>
            <a:endParaRPr kumimoji="1" lang="en-US" altLang="zh-CN" sz="2400" dirty="0" smtClean="0">
              <a:latin typeface="STHeiti Light" charset="-122"/>
              <a:ea typeface="STHeiti Light" charset="-122"/>
              <a:cs typeface="STHeiti Light" charset="-122"/>
            </a:endParaRPr>
          </a:p>
        </p:txBody>
      </p:sp>
    </p:spTree>
    <p:extLst>
      <p:ext uri="{BB962C8B-B14F-4D97-AF65-F5344CB8AC3E}">
        <p14:creationId xmlns:p14="http://schemas.microsoft.com/office/powerpoint/2010/main" val="9175360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11.2.2</a:t>
            </a:r>
            <a:r>
              <a:rPr lang="zh-CN" altLang="en-US" sz="2800" dirty="0" smtClean="0">
                <a:latin typeface="Microsoft YaHei" charset="-122"/>
                <a:ea typeface="Microsoft YaHei" charset="-122"/>
                <a:cs typeface="Microsoft YaHei" charset="-122"/>
              </a:rPr>
              <a:t>斯威齐模型</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smtClean="0">
                <a:latin typeface="Microsoft YaHei" charset="-122"/>
                <a:ea typeface="Microsoft YaHei" charset="-122"/>
                <a:cs typeface="Microsoft YaHei" charset="-122"/>
              </a:rPr>
              <a:t>价格刚性</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735180" y="2555181"/>
            <a:ext cx="10747983" cy="581057"/>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价格</a:t>
            </a:r>
            <a:r>
              <a:rPr kumimoji="1" lang="zh-CN" altLang="en-US" sz="2400" dirty="0" smtClean="0">
                <a:latin typeface="Microsoft YaHei" charset="-122"/>
                <a:ea typeface="Microsoft YaHei" charset="-122"/>
                <a:cs typeface="Microsoft YaHei" charset="-122"/>
              </a:rPr>
              <a:t>刚性：当</a:t>
            </a:r>
            <a:r>
              <a:rPr kumimoji="1" lang="zh-CN" altLang="en-US" sz="2400" dirty="0">
                <a:latin typeface="Microsoft YaHei" charset="-122"/>
                <a:ea typeface="Microsoft YaHei" charset="-122"/>
                <a:cs typeface="Microsoft YaHei" charset="-122"/>
              </a:rPr>
              <a:t>成本有一定量的改变时，价格却保持不</a:t>
            </a:r>
            <a:r>
              <a:rPr kumimoji="1" lang="zh-CN" altLang="en-US" sz="2400">
                <a:latin typeface="Microsoft YaHei" charset="-122"/>
                <a:ea typeface="Microsoft YaHei" charset="-122"/>
                <a:cs typeface="Microsoft YaHei" charset="-122"/>
              </a:rPr>
              <a:t>变</a:t>
            </a:r>
            <a:r>
              <a:rPr kumimoji="1" lang="zh-CN" altLang="en-US" sz="240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1298427" y="3410406"/>
            <a:ext cx="9951654" cy="2862322"/>
          </a:xfrm>
          <a:prstGeom prst="rect">
            <a:avLst/>
          </a:prstGeom>
        </p:spPr>
        <p:txBody>
          <a:bodyPr wrap="square">
            <a:spAutoFit/>
          </a:bodyPr>
          <a:lstStyle/>
          <a:p>
            <a:pPr>
              <a:lnSpc>
                <a:spcPct val="150000"/>
              </a:lnSpc>
            </a:pPr>
            <a:r>
              <a:rPr kumimoji="1" lang="zh-CN" altLang="en-US" sz="2400" dirty="0">
                <a:latin typeface="STHeiti Light" charset="-122"/>
                <a:ea typeface="STHeiti Light" charset="-122"/>
                <a:cs typeface="STHeiti Light" charset="-122"/>
              </a:rPr>
              <a:t>一般</a:t>
            </a:r>
            <a:r>
              <a:rPr kumimoji="1" lang="zh-CN" altLang="en-US" sz="2400" dirty="0" smtClean="0">
                <a:latin typeface="STHeiti Light" charset="-122"/>
                <a:ea typeface="STHeiti Light" charset="-122"/>
                <a:cs typeface="STHeiti Light" charset="-122"/>
              </a:rPr>
              <a:t>情况</a:t>
            </a:r>
            <a:r>
              <a:rPr kumimoji="1" lang="en-US" altLang="zh-CN" sz="2400" dirty="0" smtClean="0">
                <a:latin typeface="STHeiti Light" charset="-122"/>
                <a:ea typeface="STHeiti Light" charset="-122"/>
                <a:cs typeface="STHeiti Light" charset="-122"/>
              </a:rPr>
              <a:t>(</a:t>
            </a:r>
            <a:r>
              <a:rPr kumimoji="1" lang="zh-CN" altLang="en-US" sz="2400" dirty="0" smtClean="0">
                <a:latin typeface="STHeiti Light" charset="-122"/>
                <a:ea typeface="STHeiti Light" charset="-122"/>
                <a:cs typeface="STHeiti Light" charset="-122"/>
              </a:rPr>
              <a:t>不是价格刚性</a:t>
            </a:r>
            <a:r>
              <a:rPr kumimoji="1" lang="en-US" altLang="zh-CN" sz="2400" dirty="0" smtClean="0">
                <a:latin typeface="STHeiti Light" charset="-122"/>
                <a:ea typeface="STHeiti Light" charset="-122"/>
                <a:cs typeface="STHeiti Light" charset="-122"/>
              </a:rPr>
              <a:t>)</a:t>
            </a:r>
            <a:r>
              <a:rPr kumimoji="1" lang="zh-CN" altLang="en-US" sz="2400" dirty="0" smtClean="0">
                <a:latin typeface="STHeiti Light" charset="-122"/>
                <a:ea typeface="STHeiti Light" charset="-122"/>
                <a:cs typeface="STHeiti Light" charset="-122"/>
              </a:rPr>
              <a:t>：刚才价格上涨，</a:t>
            </a:r>
            <a:r>
              <a:rPr kumimoji="1" lang="zh-CN" altLang="en-US" sz="2400" dirty="0">
                <a:latin typeface="STHeiti Light" charset="-122"/>
                <a:ea typeface="STHeiti Light" charset="-122"/>
                <a:cs typeface="STHeiti Light" charset="-122"/>
              </a:rPr>
              <a:t>就</a:t>
            </a:r>
            <a:r>
              <a:rPr kumimoji="1" lang="zh-CN" altLang="en-US" sz="2400" dirty="0" smtClean="0">
                <a:latin typeface="STHeiti Light" charset="-122"/>
                <a:ea typeface="STHeiti Light" charset="-122"/>
                <a:cs typeface="STHeiti Light" charset="-122"/>
              </a:rPr>
              <a:t>导致不锈钢叉子的生产成本上升，由此导致</a:t>
            </a:r>
            <a:r>
              <a:rPr kumimoji="1" lang="zh-CN" altLang="en-US" sz="2400" dirty="0">
                <a:latin typeface="STHeiti Light" charset="-122"/>
                <a:ea typeface="STHeiti Light" charset="-122"/>
                <a:cs typeface="STHeiti Light" charset="-122"/>
              </a:rPr>
              <a:t>不锈钢叉子</a:t>
            </a:r>
            <a:r>
              <a:rPr kumimoji="1" lang="zh-CN" altLang="en-US" sz="2400" dirty="0" smtClean="0">
                <a:latin typeface="STHeiti Light" charset="-122"/>
                <a:ea typeface="STHeiti Light" charset="-122"/>
                <a:cs typeface="STHeiti Light" charset="-122"/>
              </a:rPr>
              <a:t>的</a:t>
            </a:r>
            <a:r>
              <a:rPr kumimoji="1" lang="zh-CN" altLang="en-US" sz="2400" dirty="0">
                <a:latin typeface="STHeiti Light" charset="-122"/>
                <a:ea typeface="STHeiti Light" charset="-122"/>
                <a:cs typeface="STHeiti Light" charset="-122"/>
              </a:rPr>
              <a:t>市场价格上升</a:t>
            </a:r>
            <a:r>
              <a:rPr kumimoji="1" lang="zh-CN" altLang="en-US" sz="2400" dirty="0" smtClean="0">
                <a:latin typeface="STHeiti Light" charset="-122"/>
                <a:ea typeface="STHeiti Light" charset="-122"/>
                <a:cs typeface="STHeiti Light" charset="-122"/>
              </a:rPr>
              <a:t>。</a:t>
            </a:r>
            <a:endParaRPr kumimoji="1" lang="en-US" altLang="zh-CN" sz="2400" dirty="0" smtClean="0">
              <a:latin typeface="STHeiti Light" charset="-122"/>
              <a:ea typeface="STHeiti Light" charset="-122"/>
              <a:cs typeface="STHeiti Light" charset="-122"/>
            </a:endParaRPr>
          </a:p>
          <a:p>
            <a:pPr>
              <a:lnSpc>
                <a:spcPct val="150000"/>
              </a:lnSpc>
            </a:pPr>
            <a:endParaRPr kumimoji="1" lang="en-US" altLang="zh-CN" sz="2400" dirty="0" smtClean="0">
              <a:latin typeface="STHeiti Light" charset="-122"/>
              <a:ea typeface="STHeiti Light" charset="-122"/>
              <a:cs typeface="STHeiti Light" charset="-122"/>
            </a:endParaRPr>
          </a:p>
          <a:p>
            <a:pPr>
              <a:lnSpc>
                <a:spcPct val="150000"/>
              </a:lnSpc>
            </a:pPr>
            <a:r>
              <a:rPr kumimoji="1" lang="zh-CN" altLang="en-US" sz="2400" dirty="0" smtClean="0">
                <a:latin typeface="STHeiti Light" charset="-122"/>
                <a:ea typeface="STHeiti Light" charset="-122"/>
                <a:cs typeface="STHeiti Light" charset="-122"/>
              </a:rPr>
              <a:t>价格刚性：价格决定之后，就具有一定的相对稳定性，即使成本改变，每个寡头企业都不会轻易改变价格。</a:t>
            </a:r>
            <a:endParaRPr kumimoji="1" lang="en-US" altLang="zh-CN" sz="2400" dirty="0">
              <a:latin typeface="STHeiti Light" charset="-122"/>
              <a:ea typeface="STHeiti Light" charset="-122"/>
              <a:cs typeface="STHeiti Light" charset="-122"/>
            </a:endParaRPr>
          </a:p>
        </p:txBody>
      </p:sp>
    </p:spTree>
    <p:extLst>
      <p:ext uri="{BB962C8B-B14F-4D97-AF65-F5344CB8AC3E}">
        <p14:creationId xmlns:p14="http://schemas.microsoft.com/office/powerpoint/2010/main" val="1627998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11.2.2</a:t>
            </a:r>
            <a:r>
              <a:rPr lang="zh-CN" altLang="en-US" sz="2800" dirty="0" smtClean="0">
                <a:latin typeface="Microsoft YaHei" charset="-122"/>
                <a:ea typeface="Microsoft YaHei" charset="-122"/>
                <a:cs typeface="Microsoft YaHei" charset="-122"/>
              </a:rPr>
              <a:t>斯威齐模型</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lvl="0"/>
            <a:r>
              <a:rPr kumimoji="1" lang="zh-CN" altLang="en-US" sz="2000" dirty="0" smtClean="0">
                <a:latin typeface="Microsoft YaHei" charset="-122"/>
                <a:ea typeface="Microsoft YaHei" charset="-122"/>
                <a:cs typeface="Microsoft YaHei" charset="-122"/>
              </a:rPr>
              <a:t>二、</a:t>
            </a:r>
            <a:r>
              <a:rPr lang="zh-CN" altLang="en-US" sz="2000" dirty="0">
                <a:latin typeface="Microsoft YaHei" charset="-122"/>
                <a:ea typeface="Microsoft YaHei" charset="-122"/>
                <a:cs typeface="Microsoft YaHei" charset="-122"/>
              </a:rPr>
              <a:t>斯威齐</a:t>
            </a:r>
            <a:r>
              <a:rPr lang="zh-CN" altLang="en-US" sz="2000" dirty="0" smtClean="0">
                <a:latin typeface="Microsoft YaHei" charset="-122"/>
                <a:ea typeface="Microsoft YaHei" charset="-122"/>
                <a:cs typeface="Microsoft YaHei" charset="-122"/>
              </a:rPr>
              <a:t>模型</a:t>
            </a:r>
            <a:r>
              <a:rPr lang="zh-CN" altLang="en-US" sz="2000" dirty="0" smtClean="0">
                <a:solidFill>
                  <a:srgbClr val="C00000"/>
                </a:solidFill>
                <a:latin typeface="Microsoft YaHei" charset="-122"/>
                <a:ea typeface="Microsoft YaHei" charset="-122"/>
                <a:cs typeface="Microsoft YaHei" charset="-122"/>
              </a:rPr>
              <a:t>基本假定条件</a:t>
            </a:r>
            <a:endParaRPr lang="zh-CN" altLang="en-US" sz="2000" dirty="0">
              <a:solidFill>
                <a:srgbClr val="C00000"/>
              </a:solidFill>
              <a:latin typeface="Microsoft YaHei" charset="-122"/>
              <a:ea typeface="Microsoft YaHei" charset="-122"/>
              <a:cs typeface="Microsoft YaHei" charset="-122"/>
            </a:endParaRPr>
          </a:p>
        </p:txBody>
      </p:sp>
      <p:sp>
        <p:nvSpPr>
          <p:cNvPr id="19" name="文本框 18"/>
          <p:cNvSpPr txBox="1"/>
          <p:nvPr/>
        </p:nvSpPr>
        <p:spPr>
          <a:xfrm>
            <a:off x="172762" y="2701687"/>
            <a:ext cx="12019238" cy="230832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斯威齐模型的基本</a:t>
            </a:r>
            <a:r>
              <a:rPr kumimoji="1" lang="zh-CN" altLang="en-US" sz="2400" dirty="0" smtClean="0">
                <a:latin typeface="Microsoft YaHei" charset="-122"/>
                <a:ea typeface="Microsoft YaHei" charset="-122"/>
                <a:cs typeface="Microsoft YaHei" charset="-122"/>
              </a:rPr>
              <a:t>假定：</a:t>
            </a:r>
            <a:r>
              <a:rPr kumimoji="1" lang="zh-CN" altLang="en-US" sz="2400" dirty="0" smtClean="0">
                <a:solidFill>
                  <a:srgbClr val="C00000"/>
                </a:solidFill>
                <a:latin typeface="Microsoft YaHei" charset="-122"/>
                <a:ea typeface="Microsoft YaHei" charset="-122"/>
                <a:cs typeface="Microsoft YaHei" charset="-122"/>
              </a:rPr>
              <a:t>竞争</a:t>
            </a:r>
            <a:r>
              <a:rPr kumimoji="1" lang="zh-CN" altLang="en-US" sz="2400" dirty="0">
                <a:solidFill>
                  <a:srgbClr val="C00000"/>
                </a:solidFill>
                <a:latin typeface="Microsoft YaHei" charset="-122"/>
                <a:ea typeface="Microsoft YaHei" charset="-122"/>
                <a:cs typeface="Microsoft YaHei" charset="-122"/>
              </a:rPr>
              <a:t>对手响应降价</a:t>
            </a:r>
            <a:r>
              <a:rPr kumimoji="1" lang="zh-CN" altLang="en-US" sz="2400" dirty="0">
                <a:latin typeface="Microsoft YaHei" charset="-122"/>
                <a:ea typeface="Microsoft YaHei" charset="-122"/>
                <a:cs typeface="Microsoft YaHei" charset="-122"/>
              </a:rPr>
              <a:t>但</a:t>
            </a:r>
            <a:r>
              <a:rPr kumimoji="1" lang="zh-CN" altLang="en-US" sz="2400" dirty="0">
                <a:solidFill>
                  <a:srgbClr val="C00000"/>
                </a:solidFill>
                <a:latin typeface="Microsoft YaHei" charset="-122"/>
                <a:ea typeface="Microsoft YaHei" charset="-122"/>
                <a:cs typeface="Microsoft YaHei" charset="-122"/>
              </a:rPr>
              <a:t>不响应提价。</a:t>
            </a:r>
          </a:p>
          <a:p>
            <a:pPr>
              <a:lnSpc>
                <a:spcPct val="150000"/>
              </a:lnSpc>
            </a:pP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当</a:t>
            </a:r>
            <a:r>
              <a:rPr kumimoji="1" lang="zh-CN" altLang="en-US" sz="2400" dirty="0">
                <a:latin typeface="Microsoft YaHei" charset="-122"/>
                <a:ea typeface="Microsoft YaHei" charset="-122"/>
                <a:cs typeface="Microsoft YaHei" charset="-122"/>
              </a:rPr>
              <a:t>一家企业削价时，所有其他企业为了不减少销售量，会</a:t>
            </a:r>
            <a:r>
              <a:rPr kumimoji="1" lang="zh-CN" altLang="en-US" sz="2400" dirty="0" smtClean="0">
                <a:latin typeface="Microsoft YaHei" charset="-122"/>
                <a:ea typeface="Microsoft YaHei" charset="-122"/>
                <a:cs typeface="Microsoft YaHei" charset="-122"/>
              </a:rPr>
              <a:t>马上做出反应降低</a:t>
            </a:r>
            <a:r>
              <a:rPr kumimoji="1" lang="zh-CN" altLang="en-US" sz="2400" dirty="0">
                <a:latin typeface="Microsoft YaHei" charset="-122"/>
                <a:ea typeface="Microsoft YaHei" charset="-122"/>
                <a:cs typeface="Microsoft YaHei" charset="-122"/>
              </a:rPr>
              <a:t>价格</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当一</a:t>
            </a:r>
            <a:r>
              <a:rPr kumimoji="1" lang="zh-CN" altLang="en-US" sz="2400" dirty="0">
                <a:latin typeface="Microsoft YaHei" charset="-122"/>
                <a:ea typeface="Microsoft YaHei" charset="-122"/>
                <a:cs typeface="Microsoft YaHei" charset="-122"/>
              </a:rPr>
              <a:t>家企业</a:t>
            </a:r>
            <a:r>
              <a:rPr kumimoji="1" lang="zh-CN" altLang="en-US" sz="2400" dirty="0" smtClean="0">
                <a:latin typeface="Microsoft YaHei" charset="-122"/>
                <a:ea typeface="Microsoft YaHei" charset="-122"/>
                <a:cs typeface="Microsoft YaHei" charset="-122"/>
              </a:rPr>
              <a:t>提价时，</a:t>
            </a:r>
            <a:r>
              <a:rPr kumimoji="1" lang="zh-CN" altLang="en-US" sz="2400" dirty="0">
                <a:latin typeface="Microsoft YaHei" charset="-122"/>
                <a:ea typeface="Microsoft YaHei" charset="-122"/>
                <a:cs typeface="Microsoft YaHei" charset="-122"/>
              </a:rPr>
              <a:t>所有其他企业为了增加自己的销售量则毫无反应，并不提高价格</a:t>
            </a:r>
            <a:r>
              <a:rPr kumimoji="1" lang="zh-CN" altLang="en-US" sz="2400" dirty="0" smtClean="0">
                <a:latin typeface="Microsoft YaHei" charset="-122"/>
                <a:ea typeface="Microsoft YaHei" charset="-122"/>
                <a:cs typeface="Microsoft YaHei" charset="-122"/>
              </a:rPr>
              <a:t>。</a:t>
            </a:r>
            <a:endParaRPr kumimoji="1" lang="zh-CN" altLang="en-US" sz="2400" dirty="0">
              <a:solidFill>
                <a:srgbClr val="C00000"/>
              </a:solidFill>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445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11.2.2</a:t>
            </a:r>
            <a:r>
              <a:rPr lang="zh-CN" altLang="en-US" sz="2800" dirty="0" smtClean="0">
                <a:latin typeface="Microsoft YaHei" charset="-122"/>
                <a:ea typeface="Microsoft YaHei" charset="-122"/>
                <a:cs typeface="Microsoft YaHei" charset="-122"/>
              </a:rPr>
              <a:t>斯威齐模型</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lvl="0"/>
            <a:r>
              <a:rPr kumimoji="1" lang="zh-CN" altLang="en-US" sz="2000" dirty="0" smtClean="0">
                <a:latin typeface="Microsoft YaHei" charset="-122"/>
                <a:ea typeface="Microsoft YaHei" charset="-122"/>
                <a:cs typeface="Microsoft YaHei" charset="-122"/>
              </a:rPr>
              <a:t>二、</a:t>
            </a:r>
            <a:r>
              <a:rPr lang="zh-CN" altLang="en-US" sz="2000" dirty="0">
                <a:latin typeface="Microsoft YaHei" charset="-122"/>
                <a:ea typeface="Microsoft YaHei" charset="-122"/>
                <a:cs typeface="Microsoft YaHei" charset="-122"/>
              </a:rPr>
              <a:t>斯威齐</a:t>
            </a:r>
            <a:r>
              <a:rPr lang="zh-CN" altLang="en-US" sz="2000" dirty="0" smtClean="0">
                <a:latin typeface="Microsoft YaHei" charset="-122"/>
                <a:ea typeface="Microsoft YaHei" charset="-122"/>
                <a:cs typeface="Microsoft YaHei" charset="-122"/>
              </a:rPr>
              <a:t>模型</a:t>
            </a:r>
            <a:r>
              <a:rPr lang="zh-CN" altLang="en-US" sz="2000" dirty="0" smtClean="0">
                <a:solidFill>
                  <a:srgbClr val="C00000"/>
                </a:solidFill>
                <a:latin typeface="Microsoft YaHei" charset="-122"/>
                <a:ea typeface="Microsoft YaHei" charset="-122"/>
                <a:cs typeface="Microsoft YaHei" charset="-122"/>
              </a:rPr>
              <a:t>基本假定条件</a:t>
            </a:r>
            <a:endParaRPr lang="zh-CN" altLang="en-US" sz="2000" dirty="0">
              <a:solidFill>
                <a:srgbClr val="C00000"/>
              </a:solidFill>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直线箭头连接符 2"/>
          <p:cNvCxnSpPr/>
          <p:nvPr/>
        </p:nvCxnSpPr>
        <p:spPr>
          <a:xfrm flipV="1">
            <a:off x="5665918" y="5227848"/>
            <a:ext cx="4249270" cy="179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p:cNvCxnSpPr/>
          <p:nvPr/>
        </p:nvCxnSpPr>
        <p:spPr>
          <a:xfrm flipV="1">
            <a:off x="5665918" y="2018483"/>
            <a:ext cx="0" cy="32093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9621712" y="5514719"/>
            <a:ext cx="699247" cy="584775"/>
          </a:xfrm>
          <a:prstGeom prst="rect">
            <a:avLst/>
          </a:prstGeom>
          <a:noFill/>
        </p:spPr>
        <p:txBody>
          <a:bodyPr wrap="square" rtlCol="0">
            <a:spAutoFit/>
          </a:bodyPr>
          <a:lstStyle/>
          <a:p>
            <a:r>
              <a:rPr kumimoji="1" lang="en-US" altLang="zh-CN" sz="3200" smtClean="0">
                <a:latin typeface="Microsoft YaHei" charset="-122"/>
                <a:ea typeface="Microsoft YaHei" charset="-122"/>
                <a:cs typeface="Microsoft YaHei" charset="-122"/>
              </a:rPr>
              <a:t>Q</a:t>
            </a:r>
            <a:endParaRPr kumimoji="1" lang="zh-CN" altLang="en-US" sz="3200" dirty="0">
              <a:latin typeface="Microsoft YaHei" charset="-122"/>
              <a:ea typeface="Microsoft YaHei" charset="-122"/>
              <a:cs typeface="Microsoft YaHei" charset="-122"/>
            </a:endParaRPr>
          </a:p>
        </p:txBody>
      </p:sp>
      <p:sp>
        <p:nvSpPr>
          <p:cNvPr id="16" name="文本框 15"/>
          <p:cNvSpPr txBox="1"/>
          <p:nvPr/>
        </p:nvSpPr>
        <p:spPr>
          <a:xfrm>
            <a:off x="4807665" y="1886793"/>
            <a:ext cx="699247" cy="584775"/>
          </a:xfrm>
          <a:prstGeom prst="rect">
            <a:avLst/>
          </a:prstGeom>
          <a:noFill/>
        </p:spPr>
        <p:txBody>
          <a:bodyPr wrap="square" rtlCol="0">
            <a:spAutoFit/>
          </a:bodyPr>
          <a:lstStyle/>
          <a:p>
            <a:r>
              <a:rPr kumimoji="1" lang="en-US" altLang="zh-CN" sz="3200" dirty="0" smtClean="0">
                <a:latin typeface="Microsoft YaHei" charset="-122"/>
                <a:ea typeface="Microsoft YaHei" charset="-122"/>
                <a:cs typeface="Microsoft YaHei" charset="-122"/>
              </a:rPr>
              <a:t>P</a:t>
            </a:r>
            <a:endParaRPr kumimoji="1" lang="zh-CN" altLang="en-US" sz="3200" dirty="0">
              <a:latin typeface="Microsoft YaHei" charset="-122"/>
              <a:ea typeface="Microsoft YaHei" charset="-122"/>
              <a:cs typeface="Microsoft YaHei" charset="-122"/>
            </a:endParaRPr>
          </a:p>
        </p:txBody>
      </p:sp>
      <p:cxnSp>
        <p:nvCxnSpPr>
          <p:cNvPr id="15" name="直线连接符 14"/>
          <p:cNvCxnSpPr/>
          <p:nvPr/>
        </p:nvCxnSpPr>
        <p:spPr>
          <a:xfrm>
            <a:off x="5824925" y="2735660"/>
            <a:ext cx="3330622" cy="222324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824925" y="2174331"/>
            <a:ext cx="766716" cy="584775"/>
          </a:xfrm>
          <a:prstGeom prst="rect">
            <a:avLst/>
          </a:prstGeom>
          <a:noFill/>
        </p:spPr>
        <p:txBody>
          <a:bodyPr wrap="square" rtlCol="0">
            <a:spAutoFit/>
          </a:bodyPr>
          <a:lstStyle/>
          <a:p>
            <a:r>
              <a:rPr kumimoji="1" lang="en-US" altLang="zh-CN" sz="3200" dirty="0" smtClean="0">
                <a:latin typeface="Microsoft YaHei" charset="-122"/>
                <a:ea typeface="Microsoft YaHei" charset="-122"/>
                <a:cs typeface="Microsoft YaHei" charset="-122"/>
              </a:rPr>
              <a:t>D</a:t>
            </a:r>
            <a:r>
              <a:rPr kumimoji="1" lang="en-US" altLang="zh-CN" sz="3200" baseline="-25000" dirty="0" smtClean="0">
                <a:latin typeface="Microsoft YaHei" charset="-122"/>
                <a:ea typeface="Microsoft YaHei" charset="-122"/>
                <a:cs typeface="Microsoft YaHei" charset="-122"/>
              </a:rPr>
              <a:t>1</a:t>
            </a:r>
            <a:endParaRPr kumimoji="1" lang="zh-CN" altLang="en-US" sz="3200" baseline="-25000" dirty="0">
              <a:latin typeface="Microsoft YaHei" charset="-122"/>
              <a:ea typeface="Microsoft YaHei" charset="-122"/>
              <a:cs typeface="Microsoft YaHei" charset="-122"/>
            </a:endParaRPr>
          </a:p>
        </p:txBody>
      </p:sp>
      <p:sp>
        <p:nvSpPr>
          <p:cNvPr id="22" name="文本框 21"/>
          <p:cNvSpPr txBox="1"/>
          <p:nvPr/>
        </p:nvSpPr>
        <p:spPr>
          <a:xfrm>
            <a:off x="9222548" y="4503086"/>
            <a:ext cx="865330" cy="584775"/>
          </a:xfrm>
          <a:prstGeom prst="rect">
            <a:avLst/>
          </a:prstGeom>
          <a:noFill/>
        </p:spPr>
        <p:txBody>
          <a:bodyPr wrap="square" rtlCol="0">
            <a:spAutoFit/>
          </a:bodyPr>
          <a:lstStyle/>
          <a:p>
            <a:r>
              <a:rPr kumimoji="1" lang="en-US" altLang="zh-CN" sz="3200" dirty="0" smtClean="0">
                <a:latin typeface="Microsoft YaHei" charset="-122"/>
                <a:ea typeface="Microsoft YaHei" charset="-122"/>
                <a:cs typeface="Microsoft YaHei" charset="-122"/>
              </a:rPr>
              <a:t>D</a:t>
            </a:r>
            <a:r>
              <a:rPr kumimoji="1" lang="zh-CN" altLang="en-US" sz="3200" baseline="30000" dirty="0" smtClean="0">
                <a:latin typeface="Microsoft YaHei" charset="-122"/>
                <a:ea typeface="Microsoft YaHei" charset="-122"/>
                <a:cs typeface="Microsoft YaHei" charset="-122"/>
              </a:rPr>
              <a:t>*</a:t>
            </a:r>
            <a:r>
              <a:rPr kumimoji="1" lang="en-US" altLang="zh-CN" sz="3200" baseline="-25000" dirty="0" smtClean="0">
                <a:latin typeface="Microsoft YaHei" charset="-122"/>
                <a:ea typeface="Microsoft YaHei" charset="-122"/>
                <a:cs typeface="Microsoft YaHei" charset="-122"/>
              </a:rPr>
              <a:t>1</a:t>
            </a:r>
            <a:endParaRPr kumimoji="1" lang="zh-CN" altLang="en-US" sz="3200" baseline="-25000" dirty="0">
              <a:latin typeface="Microsoft YaHei" charset="-122"/>
              <a:ea typeface="Microsoft YaHei" charset="-122"/>
              <a:cs typeface="Microsoft YaHei" charset="-122"/>
            </a:endParaRPr>
          </a:p>
        </p:txBody>
      </p:sp>
      <p:cxnSp>
        <p:nvCxnSpPr>
          <p:cNvPr id="24" name="直线连接符 23"/>
          <p:cNvCxnSpPr/>
          <p:nvPr/>
        </p:nvCxnSpPr>
        <p:spPr>
          <a:xfrm flipV="1">
            <a:off x="5665918" y="4026577"/>
            <a:ext cx="2001488" cy="1793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4966671" y="3654909"/>
            <a:ext cx="699247" cy="584775"/>
          </a:xfrm>
          <a:prstGeom prst="rect">
            <a:avLst/>
          </a:prstGeom>
          <a:noFill/>
        </p:spPr>
        <p:txBody>
          <a:bodyPr wrap="square" rtlCol="0">
            <a:spAutoFit/>
          </a:bodyPr>
          <a:lstStyle/>
          <a:p>
            <a:r>
              <a:rPr kumimoji="1" lang="en-US" altLang="zh-CN" sz="3200" dirty="0" smtClean="0">
                <a:latin typeface="Microsoft YaHei" charset="-122"/>
                <a:ea typeface="Microsoft YaHei" charset="-122"/>
                <a:cs typeface="Microsoft YaHei" charset="-122"/>
              </a:rPr>
              <a:t>P</a:t>
            </a:r>
            <a:r>
              <a:rPr kumimoji="1" lang="en-US" altLang="zh-CN" sz="3200" baseline="-25000" dirty="0" smtClean="0">
                <a:latin typeface="Microsoft YaHei" charset="-122"/>
                <a:ea typeface="Microsoft YaHei" charset="-122"/>
                <a:cs typeface="Microsoft YaHei" charset="-122"/>
              </a:rPr>
              <a:t>1</a:t>
            </a:r>
            <a:endParaRPr kumimoji="1" lang="zh-CN" altLang="en-US" sz="3200" baseline="-25000" dirty="0">
              <a:latin typeface="Microsoft YaHei" charset="-122"/>
              <a:ea typeface="Microsoft YaHei" charset="-122"/>
              <a:cs typeface="Microsoft YaHei" charset="-122"/>
            </a:endParaRPr>
          </a:p>
        </p:txBody>
      </p:sp>
      <p:cxnSp>
        <p:nvCxnSpPr>
          <p:cNvPr id="26" name="直线连接符 25"/>
          <p:cNvCxnSpPr/>
          <p:nvPr/>
        </p:nvCxnSpPr>
        <p:spPr>
          <a:xfrm flipV="1">
            <a:off x="7667406" y="4044507"/>
            <a:ext cx="0" cy="1183341"/>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7317782" y="5330575"/>
            <a:ext cx="699247" cy="584775"/>
          </a:xfrm>
          <a:prstGeom prst="rect">
            <a:avLst/>
          </a:prstGeom>
          <a:noFill/>
        </p:spPr>
        <p:txBody>
          <a:bodyPr wrap="square" rtlCol="0">
            <a:spAutoFit/>
          </a:bodyPr>
          <a:lstStyle/>
          <a:p>
            <a:r>
              <a:rPr kumimoji="1" lang="en-US" altLang="zh-CN" sz="3200" dirty="0" smtClean="0">
                <a:latin typeface="Microsoft YaHei" charset="-122"/>
                <a:ea typeface="Microsoft YaHei" charset="-122"/>
                <a:cs typeface="Microsoft YaHei" charset="-122"/>
              </a:rPr>
              <a:t>Q</a:t>
            </a:r>
            <a:r>
              <a:rPr kumimoji="1" lang="en-US" altLang="zh-CN" sz="3200" baseline="-25000" dirty="0" smtClean="0">
                <a:latin typeface="Microsoft YaHei" charset="-122"/>
                <a:ea typeface="Microsoft YaHei" charset="-122"/>
                <a:cs typeface="Microsoft YaHei" charset="-122"/>
              </a:rPr>
              <a:t>1</a:t>
            </a:r>
            <a:endParaRPr kumimoji="1" lang="zh-CN" altLang="en-US" sz="3200" baseline="-25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291714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533275461"/>
              </p:ext>
            </p:extLst>
          </p:nvPr>
        </p:nvGraphicFramePr>
        <p:xfrm>
          <a:off x="556125" y="783834"/>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11.2.2</a:t>
            </a:r>
            <a:r>
              <a:rPr lang="zh-CN" altLang="en-US" sz="2800" dirty="0" smtClean="0">
                <a:latin typeface="Microsoft YaHei" charset="-122"/>
                <a:ea typeface="Microsoft YaHei" charset="-122"/>
                <a:cs typeface="Microsoft YaHei" charset="-122"/>
              </a:rPr>
              <a:t>斯威齐模型</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lvl="0"/>
            <a:r>
              <a:rPr kumimoji="1" lang="zh-CN" altLang="en-US" sz="2000" dirty="0" smtClean="0">
                <a:latin typeface="Microsoft YaHei" charset="-122"/>
                <a:ea typeface="Microsoft YaHei" charset="-122"/>
                <a:cs typeface="Microsoft YaHei" charset="-122"/>
              </a:rPr>
              <a:t>二、</a:t>
            </a:r>
            <a:r>
              <a:rPr lang="zh-CN" altLang="en-US" sz="2000" dirty="0">
                <a:latin typeface="Microsoft YaHei" charset="-122"/>
                <a:ea typeface="Microsoft YaHei" charset="-122"/>
                <a:cs typeface="Microsoft YaHei" charset="-122"/>
              </a:rPr>
              <a:t>斯威齐</a:t>
            </a:r>
            <a:r>
              <a:rPr lang="zh-CN" altLang="en-US" sz="2000" dirty="0" smtClean="0">
                <a:latin typeface="Microsoft YaHei" charset="-122"/>
                <a:ea typeface="Microsoft YaHei" charset="-122"/>
                <a:cs typeface="Microsoft YaHei" charset="-122"/>
              </a:rPr>
              <a:t>模型</a:t>
            </a:r>
            <a:r>
              <a:rPr lang="zh-CN" altLang="en-US" sz="2000" dirty="0" smtClean="0">
                <a:solidFill>
                  <a:srgbClr val="C00000"/>
                </a:solidFill>
                <a:latin typeface="Microsoft YaHei" charset="-122"/>
                <a:ea typeface="Microsoft YaHei" charset="-122"/>
                <a:cs typeface="Microsoft YaHei" charset="-122"/>
              </a:rPr>
              <a:t>基本假定条件</a:t>
            </a:r>
            <a:endParaRPr lang="zh-CN" altLang="en-US" sz="2000" dirty="0">
              <a:solidFill>
                <a:srgbClr val="C00000"/>
              </a:solidFill>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直线箭头连接符 2"/>
          <p:cNvCxnSpPr/>
          <p:nvPr/>
        </p:nvCxnSpPr>
        <p:spPr>
          <a:xfrm flipV="1">
            <a:off x="5665918" y="5227848"/>
            <a:ext cx="4249270" cy="179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p:cNvCxnSpPr/>
          <p:nvPr/>
        </p:nvCxnSpPr>
        <p:spPr>
          <a:xfrm flipV="1">
            <a:off x="5665918" y="2018483"/>
            <a:ext cx="0" cy="32093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9621712" y="5514719"/>
            <a:ext cx="699247" cy="584775"/>
          </a:xfrm>
          <a:prstGeom prst="rect">
            <a:avLst/>
          </a:prstGeom>
          <a:noFill/>
        </p:spPr>
        <p:txBody>
          <a:bodyPr wrap="square" rtlCol="0">
            <a:spAutoFit/>
          </a:bodyPr>
          <a:lstStyle/>
          <a:p>
            <a:r>
              <a:rPr kumimoji="1" lang="en-US" altLang="zh-CN" sz="3200" smtClean="0">
                <a:latin typeface="Microsoft YaHei" charset="-122"/>
                <a:ea typeface="Microsoft YaHei" charset="-122"/>
                <a:cs typeface="Microsoft YaHei" charset="-122"/>
              </a:rPr>
              <a:t>Q</a:t>
            </a:r>
            <a:endParaRPr kumimoji="1" lang="zh-CN" altLang="en-US" sz="3200" dirty="0">
              <a:latin typeface="Microsoft YaHei" charset="-122"/>
              <a:ea typeface="Microsoft YaHei" charset="-122"/>
              <a:cs typeface="Microsoft YaHei" charset="-122"/>
            </a:endParaRPr>
          </a:p>
        </p:txBody>
      </p:sp>
      <p:sp>
        <p:nvSpPr>
          <p:cNvPr id="16" name="文本框 15"/>
          <p:cNvSpPr txBox="1"/>
          <p:nvPr/>
        </p:nvSpPr>
        <p:spPr>
          <a:xfrm>
            <a:off x="4807665" y="1886793"/>
            <a:ext cx="699247" cy="584775"/>
          </a:xfrm>
          <a:prstGeom prst="rect">
            <a:avLst/>
          </a:prstGeom>
          <a:noFill/>
        </p:spPr>
        <p:txBody>
          <a:bodyPr wrap="square" rtlCol="0">
            <a:spAutoFit/>
          </a:bodyPr>
          <a:lstStyle/>
          <a:p>
            <a:r>
              <a:rPr kumimoji="1" lang="en-US" altLang="zh-CN" sz="3200" dirty="0" smtClean="0">
                <a:latin typeface="Microsoft YaHei" charset="-122"/>
                <a:ea typeface="Microsoft YaHei" charset="-122"/>
                <a:cs typeface="Microsoft YaHei" charset="-122"/>
              </a:rPr>
              <a:t>P</a:t>
            </a:r>
            <a:endParaRPr kumimoji="1" lang="zh-CN" altLang="en-US" sz="3200" dirty="0">
              <a:latin typeface="Microsoft YaHei" charset="-122"/>
              <a:ea typeface="Microsoft YaHei" charset="-122"/>
              <a:cs typeface="Microsoft YaHei" charset="-122"/>
            </a:endParaRPr>
          </a:p>
        </p:txBody>
      </p:sp>
      <p:cxnSp>
        <p:nvCxnSpPr>
          <p:cNvPr id="15" name="直线连接符 14"/>
          <p:cNvCxnSpPr/>
          <p:nvPr/>
        </p:nvCxnSpPr>
        <p:spPr>
          <a:xfrm>
            <a:off x="5824925" y="2735660"/>
            <a:ext cx="3330622" cy="222324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824925" y="2174331"/>
            <a:ext cx="766716" cy="584775"/>
          </a:xfrm>
          <a:prstGeom prst="rect">
            <a:avLst/>
          </a:prstGeom>
          <a:noFill/>
        </p:spPr>
        <p:txBody>
          <a:bodyPr wrap="square" rtlCol="0">
            <a:spAutoFit/>
          </a:bodyPr>
          <a:lstStyle/>
          <a:p>
            <a:r>
              <a:rPr kumimoji="1" lang="en-US" altLang="zh-CN" sz="3200" dirty="0" smtClean="0">
                <a:latin typeface="Microsoft YaHei" charset="-122"/>
                <a:ea typeface="Microsoft YaHei" charset="-122"/>
                <a:cs typeface="Microsoft YaHei" charset="-122"/>
              </a:rPr>
              <a:t>D</a:t>
            </a:r>
            <a:r>
              <a:rPr kumimoji="1" lang="en-US" altLang="zh-CN" sz="3200" baseline="-25000" dirty="0" smtClean="0">
                <a:latin typeface="Microsoft YaHei" charset="-122"/>
                <a:ea typeface="Microsoft YaHei" charset="-122"/>
                <a:cs typeface="Microsoft YaHei" charset="-122"/>
              </a:rPr>
              <a:t>1</a:t>
            </a:r>
            <a:endParaRPr kumimoji="1" lang="zh-CN" altLang="en-US" sz="3200" baseline="-25000" dirty="0">
              <a:latin typeface="Microsoft YaHei" charset="-122"/>
              <a:ea typeface="Microsoft YaHei" charset="-122"/>
              <a:cs typeface="Microsoft YaHei" charset="-122"/>
            </a:endParaRPr>
          </a:p>
        </p:txBody>
      </p:sp>
      <p:sp>
        <p:nvSpPr>
          <p:cNvPr id="22" name="文本框 21"/>
          <p:cNvSpPr txBox="1"/>
          <p:nvPr/>
        </p:nvSpPr>
        <p:spPr>
          <a:xfrm>
            <a:off x="9222548" y="4503086"/>
            <a:ext cx="865330" cy="584775"/>
          </a:xfrm>
          <a:prstGeom prst="rect">
            <a:avLst/>
          </a:prstGeom>
          <a:noFill/>
        </p:spPr>
        <p:txBody>
          <a:bodyPr wrap="square" rtlCol="0">
            <a:spAutoFit/>
          </a:bodyPr>
          <a:lstStyle/>
          <a:p>
            <a:r>
              <a:rPr kumimoji="1" lang="en-US" altLang="zh-CN" sz="3200" dirty="0" smtClean="0">
                <a:latin typeface="Microsoft YaHei" charset="-122"/>
                <a:ea typeface="Microsoft YaHei" charset="-122"/>
                <a:cs typeface="Microsoft YaHei" charset="-122"/>
              </a:rPr>
              <a:t>D</a:t>
            </a:r>
            <a:r>
              <a:rPr kumimoji="1" lang="zh-CN" altLang="en-US" sz="3200" baseline="30000" dirty="0" smtClean="0">
                <a:latin typeface="Microsoft YaHei" charset="-122"/>
                <a:ea typeface="Microsoft YaHei" charset="-122"/>
                <a:cs typeface="Microsoft YaHei" charset="-122"/>
              </a:rPr>
              <a:t>*</a:t>
            </a:r>
            <a:r>
              <a:rPr kumimoji="1" lang="en-US" altLang="zh-CN" sz="3200" baseline="-25000" dirty="0" smtClean="0">
                <a:latin typeface="Microsoft YaHei" charset="-122"/>
                <a:ea typeface="Microsoft YaHei" charset="-122"/>
                <a:cs typeface="Microsoft YaHei" charset="-122"/>
              </a:rPr>
              <a:t>1</a:t>
            </a:r>
            <a:endParaRPr kumimoji="1" lang="zh-CN" altLang="en-US" sz="3200" baseline="-25000" dirty="0">
              <a:latin typeface="Microsoft YaHei" charset="-122"/>
              <a:ea typeface="Microsoft YaHei" charset="-122"/>
              <a:cs typeface="Microsoft YaHei" charset="-122"/>
            </a:endParaRPr>
          </a:p>
        </p:txBody>
      </p:sp>
      <p:cxnSp>
        <p:nvCxnSpPr>
          <p:cNvPr id="24" name="直线连接符 23"/>
          <p:cNvCxnSpPr/>
          <p:nvPr/>
        </p:nvCxnSpPr>
        <p:spPr>
          <a:xfrm flipV="1">
            <a:off x="5665918" y="4026577"/>
            <a:ext cx="2001488" cy="1793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4966671" y="3654909"/>
            <a:ext cx="699247" cy="584775"/>
          </a:xfrm>
          <a:prstGeom prst="rect">
            <a:avLst/>
          </a:prstGeom>
          <a:noFill/>
        </p:spPr>
        <p:txBody>
          <a:bodyPr wrap="square" rtlCol="0">
            <a:spAutoFit/>
          </a:bodyPr>
          <a:lstStyle/>
          <a:p>
            <a:r>
              <a:rPr kumimoji="1" lang="en-US" altLang="zh-CN" sz="3200" dirty="0" smtClean="0">
                <a:latin typeface="Microsoft YaHei" charset="-122"/>
                <a:ea typeface="Microsoft YaHei" charset="-122"/>
                <a:cs typeface="Microsoft YaHei" charset="-122"/>
              </a:rPr>
              <a:t>P</a:t>
            </a:r>
            <a:r>
              <a:rPr kumimoji="1" lang="en-US" altLang="zh-CN" sz="3200" baseline="-25000" dirty="0" smtClean="0">
                <a:latin typeface="Microsoft YaHei" charset="-122"/>
                <a:ea typeface="Microsoft YaHei" charset="-122"/>
                <a:cs typeface="Microsoft YaHei" charset="-122"/>
              </a:rPr>
              <a:t>1</a:t>
            </a:r>
            <a:endParaRPr kumimoji="1" lang="zh-CN" altLang="en-US" sz="3200" baseline="-25000" dirty="0">
              <a:latin typeface="Microsoft YaHei" charset="-122"/>
              <a:ea typeface="Microsoft YaHei" charset="-122"/>
              <a:cs typeface="Microsoft YaHei" charset="-122"/>
            </a:endParaRPr>
          </a:p>
        </p:txBody>
      </p:sp>
      <p:cxnSp>
        <p:nvCxnSpPr>
          <p:cNvPr id="26" name="直线连接符 25"/>
          <p:cNvCxnSpPr/>
          <p:nvPr/>
        </p:nvCxnSpPr>
        <p:spPr>
          <a:xfrm flipV="1">
            <a:off x="7667406" y="4044507"/>
            <a:ext cx="0" cy="1183341"/>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7317782" y="5330575"/>
            <a:ext cx="699247" cy="584775"/>
          </a:xfrm>
          <a:prstGeom prst="rect">
            <a:avLst/>
          </a:prstGeom>
          <a:noFill/>
        </p:spPr>
        <p:txBody>
          <a:bodyPr wrap="square" rtlCol="0">
            <a:spAutoFit/>
          </a:bodyPr>
          <a:lstStyle/>
          <a:p>
            <a:r>
              <a:rPr kumimoji="1" lang="en-US" altLang="zh-CN" sz="3200" dirty="0" smtClean="0">
                <a:latin typeface="Microsoft YaHei" charset="-122"/>
                <a:ea typeface="Microsoft YaHei" charset="-122"/>
                <a:cs typeface="Microsoft YaHei" charset="-122"/>
              </a:rPr>
              <a:t>Q</a:t>
            </a:r>
            <a:r>
              <a:rPr kumimoji="1" lang="en-US" altLang="zh-CN" sz="3200" baseline="-25000" dirty="0" smtClean="0">
                <a:latin typeface="Microsoft YaHei" charset="-122"/>
                <a:ea typeface="Microsoft YaHei" charset="-122"/>
                <a:cs typeface="Microsoft YaHei" charset="-122"/>
              </a:rPr>
              <a:t>1</a:t>
            </a:r>
            <a:endParaRPr kumimoji="1" lang="zh-CN" altLang="en-US" sz="3200" baseline="-25000" dirty="0">
              <a:latin typeface="Microsoft YaHei" charset="-122"/>
              <a:ea typeface="Microsoft YaHei" charset="-122"/>
              <a:cs typeface="Microsoft YaHei" charset="-122"/>
            </a:endParaRPr>
          </a:p>
        </p:txBody>
      </p:sp>
      <p:cxnSp>
        <p:nvCxnSpPr>
          <p:cNvPr id="18" name="直线连接符 17"/>
          <p:cNvCxnSpPr/>
          <p:nvPr/>
        </p:nvCxnSpPr>
        <p:spPr>
          <a:xfrm>
            <a:off x="7026195" y="2174330"/>
            <a:ext cx="1084729" cy="291353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735067" y="1517149"/>
            <a:ext cx="766716" cy="584775"/>
          </a:xfrm>
          <a:prstGeom prst="rect">
            <a:avLst/>
          </a:prstGeom>
          <a:noFill/>
        </p:spPr>
        <p:txBody>
          <a:bodyPr wrap="square" rtlCol="0">
            <a:spAutoFit/>
          </a:bodyPr>
          <a:lstStyle/>
          <a:p>
            <a:r>
              <a:rPr kumimoji="1" lang="en-US" altLang="zh-CN" sz="3200" dirty="0" smtClean="0">
                <a:latin typeface="Microsoft YaHei" charset="-122"/>
                <a:ea typeface="Microsoft YaHei" charset="-122"/>
                <a:cs typeface="Microsoft YaHei" charset="-122"/>
              </a:rPr>
              <a:t>D</a:t>
            </a:r>
            <a:r>
              <a:rPr kumimoji="1" lang="en-US" altLang="zh-CN" sz="3200" baseline="-25000" dirty="0">
                <a:latin typeface="Microsoft YaHei" charset="-122"/>
                <a:ea typeface="Microsoft YaHei" charset="-122"/>
                <a:cs typeface="Microsoft YaHei" charset="-122"/>
              </a:rPr>
              <a:t>2</a:t>
            </a:r>
            <a:endParaRPr kumimoji="1" lang="zh-CN" altLang="en-US" sz="3200" baseline="-25000" dirty="0">
              <a:latin typeface="Microsoft YaHei" charset="-122"/>
              <a:ea typeface="Microsoft YaHei" charset="-122"/>
              <a:cs typeface="Microsoft YaHei" charset="-122"/>
            </a:endParaRPr>
          </a:p>
        </p:txBody>
      </p:sp>
      <p:sp>
        <p:nvSpPr>
          <p:cNvPr id="23" name="文本框 22"/>
          <p:cNvSpPr txBox="1"/>
          <p:nvPr/>
        </p:nvSpPr>
        <p:spPr>
          <a:xfrm>
            <a:off x="7801406" y="4652038"/>
            <a:ext cx="865330" cy="584775"/>
          </a:xfrm>
          <a:prstGeom prst="rect">
            <a:avLst/>
          </a:prstGeom>
          <a:noFill/>
        </p:spPr>
        <p:txBody>
          <a:bodyPr wrap="square" rtlCol="0">
            <a:spAutoFit/>
          </a:bodyPr>
          <a:lstStyle/>
          <a:p>
            <a:r>
              <a:rPr kumimoji="1" lang="en-US" altLang="zh-CN" sz="3200" dirty="0" smtClean="0">
                <a:latin typeface="Microsoft YaHei" charset="-122"/>
                <a:ea typeface="Microsoft YaHei" charset="-122"/>
                <a:cs typeface="Microsoft YaHei" charset="-122"/>
              </a:rPr>
              <a:t>D</a:t>
            </a:r>
            <a:r>
              <a:rPr kumimoji="1" lang="zh-CN" altLang="en-US" sz="3200" baseline="30000" dirty="0" smtClean="0">
                <a:latin typeface="Microsoft YaHei" charset="-122"/>
                <a:ea typeface="Microsoft YaHei" charset="-122"/>
                <a:cs typeface="Microsoft YaHei" charset="-122"/>
              </a:rPr>
              <a:t>*</a:t>
            </a:r>
            <a:r>
              <a:rPr kumimoji="1" lang="en-US" altLang="zh-CN" sz="3200" baseline="-25000" dirty="0">
                <a:latin typeface="Microsoft YaHei" charset="-122"/>
                <a:ea typeface="Microsoft YaHei" charset="-122"/>
                <a:cs typeface="Microsoft YaHei" charset="-122"/>
              </a:rPr>
              <a:t>2</a:t>
            </a:r>
            <a:endParaRPr kumimoji="1" lang="zh-CN" altLang="en-US" sz="3200" baseline="-25000" dirty="0">
              <a:latin typeface="Microsoft YaHei" charset="-122"/>
              <a:ea typeface="Microsoft YaHei" charset="-122"/>
              <a:cs typeface="Microsoft YaHei" charset="-122"/>
            </a:endParaRPr>
          </a:p>
        </p:txBody>
      </p:sp>
      <p:sp>
        <p:nvSpPr>
          <p:cNvPr id="28" name="文本框 27"/>
          <p:cNvSpPr txBox="1"/>
          <p:nvPr/>
        </p:nvSpPr>
        <p:spPr>
          <a:xfrm>
            <a:off x="7696882" y="3389738"/>
            <a:ext cx="699247" cy="584775"/>
          </a:xfrm>
          <a:prstGeom prst="rect">
            <a:avLst/>
          </a:prstGeom>
          <a:noFill/>
        </p:spPr>
        <p:txBody>
          <a:bodyPr wrap="square" rtlCol="0">
            <a:spAutoFit/>
          </a:bodyPr>
          <a:lstStyle/>
          <a:p>
            <a:r>
              <a:rPr kumimoji="1" lang="en-US" altLang="zh-CN" sz="3200" dirty="0" smtClean="0">
                <a:latin typeface="Microsoft YaHei" charset="-122"/>
                <a:ea typeface="Microsoft YaHei" charset="-122"/>
                <a:cs typeface="Microsoft YaHei" charset="-122"/>
              </a:rPr>
              <a:t>E</a:t>
            </a:r>
            <a:endParaRPr kumimoji="1" lang="zh-CN" altLang="en-US" sz="3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03131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11.2.2</a:t>
            </a:r>
            <a:r>
              <a:rPr lang="zh-CN" altLang="en-US" sz="2800" dirty="0" smtClean="0">
                <a:latin typeface="Microsoft YaHei" charset="-122"/>
                <a:ea typeface="Microsoft YaHei" charset="-122"/>
                <a:cs typeface="Microsoft YaHei" charset="-122"/>
              </a:rPr>
              <a:t>斯威齐模型</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lvl="0"/>
            <a:r>
              <a:rPr kumimoji="1" lang="zh-CN" altLang="en-US" sz="2000" dirty="0" smtClean="0">
                <a:latin typeface="Microsoft YaHei" charset="-122"/>
                <a:ea typeface="Microsoft YaHei" charset="-122"/>
                <a:cs typeface="Microsoft YaHei" charset="-122"/>
              </a:rPr>
              <a:t>二、</a:t>
            </a:r>
            <a:r>
              <a:rPr lang="zh-CN" altLang="en-US" sz="2000" dirty="0">
                <a:latin typeface="Microsoft YaHei" charset="-122"/>
                <a:ea typeface="Microsoft YaHei" charset="-122"/>
                <a:cs typeface="Microsoft YaHei" charset="-122"/>
              </a:rPr>
              <a:t>斯威齐</a:t>
            </a:r>
            <a:r>
              <a:rPr lang="zh-CN" altLang="en-US" sz="2000" dirty="0" smtClean="0">
                <a:latin typeface="Microsoft YaHei" charset="-122"/>
                <a:ea typeface="Microsoft YaHei" charset="-122"/>
                <a:cs typeface="Microsoft YaHei" charset="-122"/>
              </a:rPr>
              <a:t>模型</a:t>
            </a:r>
            <a:r>
              <a:rPr lang="zh-CN" altLang="en-US" sz="2000" dirty="0" smtClean="0">
                <a:solidFill>
                  <a:srgbClr val="C00000"/>
                </a:solidFill>
                <a:latin typeface="Microsoft YaHei" charset="-122"/>
                <a:ea typeface="Microsoft YaHei" charset="-122"/>
                <a:cs typeface="Microsoft YaHei" charset="-122"/>
              </a:rPr>
              <a:t>基本假定条件</a:t>
            </a:r>
            <a:endParaRPr lang="zh-CN" altLang="en-US" sz="2000" dirty="0">
              <a:solidFill>
                <a:srgbClr val="C00000"/>
              </a:solidFill>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直线箭头连接符 2"/>
          <p:cNvCxnSpPr/>
          <p:nvPr/>
        </p:nvCxnSpPr>
        <p:spPr>
          <a:xfrm flipV="1">
            <a:off x="5665918" y="5227848"/>
            <a:ext cx="4249270" cy="179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p:cNvCxnSpPr/>
          <p:nvPr/>
        </p:nvCxnSpPr>
        <p:spPr>
          <a:xfrm flipV="1">
            <a:off x="5665918" y="2018483"/>
            <a:ext cx="0" cy="32093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9621712" y="5514719"/>
            <a:ext cx="699247" cy="584775"/>
          </a:xfrm>
          <a:prstGeom prst="rect">
            <a:avLst/>
          </a:prstGeom>
          <a:noFill/>
        </p:spPr>
        <p:txBody>
          <a:bodyPr wrap="square" rtlCol="0">
            <a:spAutoFit/>
          </a:bodyPr>
          <a:lstStyle/>
          <a:p>
            <a:r>
              <a:rPr kumimoji="1" lang="en-US" altLang="zh-CN" sz="3200" smtClean="0">
                <a:latin typeface="Microsoft YaHei" charset="-122"/>
                <a:ea typeface="Microsoft YaHei" charset="-122"/>
                <a:cs typeface="Microsoft YaHei" charset="-122"/>
              </a:rPr>
              <a:t>Q</a:t>
            </a:r>
            <a:endParaRPr kumimoji="1" lang="zh-CN" altLang="en-US" sz="3200" dirty="0">
              <a:latin typeface="Microsoft YaHei" charset="-122"/>
              <a:ea typeface="Microsoft YaHei" charset="-122"/>
              <a:cs typeface="Microsoft YaHei" charset="-122"/>
            </a:endParaRPr>
          </a:p>
        </p:txBody>
      </p:sp>
      <p:sp>
        <p:nvSpPr>
          <p:cNvPr id="16" name="文本框 15"/>
          <p:cNvSpPr txBox="1"/>
          <p:nvPr/>
        </p:nvSpPr>
        <p:spPr>
          <a:xfrm>
            <a:off x="4807665" y="1886793"/>
            <a:ext cx="699247" cy="584775"/>
          </a:xfrm>
          <a:prstGeom prst="rect">
            <a:avLst/>
          </a:prstGeom>
          <a:noFill/>
        </p:spPr>
        <p:txBody>
          <a:bodyPr wrap="square" rtlCol="0">
            <a:spAutoFit/>
          </a:bodyPr>
          <a:lstStyle/>
          <a:p>
            <a:r>
              <a:rPr kumimoji="1" lang="en-US" altLang="zh-CN" sz="3200" dirty="0" smtClean="0">
                <a:latin typeface="Microsoft YaHei" charset="-122"/>
                <a:ea typeface="Microsoft YaHei" charset="-122"/>
                <a:cs typeface="Microsoft YaHei" charset="-122"/>
              </a:rPr>
              <a:t>P</a:t>
            </a:r>
            <a:endParaRPr kumimoji="1" lang="zh-CN" altLang="en-US" sz="3200" dirty="0">
              <a:latin typeface="Microsoft YaHei" charset="-122"/>
              <a:ea typeface="Microsoft YaHei" charset="-122"/>
              <a:cs typeface="Microsoft YaHei" charset="-122"/>
            </a:endParaRPr>
          </a:p>
        </p:txBody>
      </p:sp>
      <p:cxnSp>
        <p:nvCxnSpPr>
          <p:cNvPr id="15" name="直线连接符 14"/>
          <p:cNvCxnSpPr/>
          <p:nvPr/>
        </p:nvCxnSpPr>
        <p:spPr>
          <a:xfrm>
            <a:off x="5824925" y="2735660"/>
            <a:ext cx="3330622" cy="222324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824925" y="2174331"/>
            <a:ext cx="766716" cy="584775"/>
          </a:xfrm>
          <a:prstGeom prst="rect">
            <a:avLst/>
          </a:prstGeom>
          <a:noFill/>
        </p:spPr>
        <p:txBody>
          <a:bodyPr wrap="square" rtlCol="0">
            <a:spAutoFit/>
          </a:bodyPr>
          <a:lstStyle/>
          <a:p>
            <a:r>
              <a:rPr kumimoji="1" lang="en-US" altLang="zh-CN" sz="3200" dirty="0" smtClean="0">
                <a:latin typeface="Microsoft YaHei" charset="-122"/>
                <a:ea typeface="Microsoft YaHei" charset="-122"/>
                <a:cs typeface="Microsoft YaHei" charset="-122"/>
              </a:rPr>
              <a:t>D</a:t>
            </a:r>
            <a:r>
              <a:rPr kumimoji="1" lang="en-US" altLang="zh-CN" sz="3200" baseline="-25000" dirty="0" smtClean="0">
                <a:latin typeface="Microsoft YaHei" charset="-122"/>
                <a:ea typeface="Microsoft YaHei" charset="-122"/>
                <a:cs typeface="Microsoft YaHei" charset="-122"/>
              </a:rPr>
              <a:t>1</a:t>
            </a:r>
            <a:endParaRPr kumimoji="1" lang="zh-CN" altLang="en-US" sz="3200" baseline="-25000" dirty="0">
              <a:latin typeface="Microsoft YaHei" charset="-122"/>
              <a:ea typeface="Microsoft YaHei" charset="-122"/>
              <a:cs typeface="Microsoft YaHei" charset="-122"/>
            </a:endParaRPr>
          </a:p>
        </p:txBody>
      </p:sp>
      <p:sp>
        <p:nvSpPr>
          <p:cNvPr id="22" name="文本框 21"/>
          <p:cNvSpPr txBox="1"/>
          <p:nvPr/>
        </p:nvSpPr>
        <p:spPr>
          <a:xfrm>
            <a:off x="9222548" y="4503086"/>
            <a:ext cx="865330" cy="584775"/>
          </a:xfrm>
          <a:prstGeom prst="rect">
            <a:avLst/>
          </a:prstGeom>
          <a:noFill/>
        </p:spPr>
        <p:txBody>
          <a:bodyPr wrap="square" rtlCol="0">
            <a:spAutoFit/>
          </a:bodyPr>
          <a:lstStyle/>
          <a:p>
            <a:r>
              <a:rPr kumimoji="1" lang="en-US" altLang="zh-CN" sz="3200" dirty="0" smtClean="0">
                <a:latin typeface="Microsoft YaHei" charset="-122"/>
                <a:ea typeface="Microsoft YaHei" charset="-122"/>
                <a:cs typeface="Microsoft YaHei" charset="-122"/>
              </a:rPr>
              <a:t>D</a:t>
            </a:r>
            <a:r>
              <a:rPr kumimoji="1" lang="zh-CN" altLang="en-US" sz="3200" baseline="30000" dirty="0" smtClean="0">
                <a:latin typeface="Microsoft YaHei" charset="-122"/>
                <a:ea typeface="Microsoft YaHei" charset="-122"/>
                <a:cs typeface="Microsoft YaHei" charset="-122"/>
              </a:rPr>
              <a:t>*</a:t>
            </a:r>
            <a:r>
              <a:rPr kumimoji="1" lang="en-US" altLang="zh-CN" sz="3200" baseline="-25000" dirty="0" smtClean="0">
                <a:latin typeface="Microsoft YaHei" charset="-122"/>
                <a:ea typeface="Microsoft YaHei" charset="-122"/>
                <a:cs typeface="Microsoft YaHei" charset="-122"/>
              </a:rPr>
              <a:t>1</a:t>
            </a:r>
            <a:endParaRPr kumimoji="1" lang="zh-CN" altLang="en-US" sz="3200" baseline="-25000" dirty="0">
              <a:latin typeface="Microsoft YaHei" charset="-122"/>
              <a:ea typeface="Microsoft YaHei" charset="-122"/>
              <a:cs typeface="Microsoft YaHei" charset="-122"/>
            </a:endParaRPr>
          </a:p>
        </p:txBody>
      </p:sp>
      <p:cxnSp>
        <p:nvCxnSpPr>
          <p:cNvPr id="24" name="直线连接符 23"/>
          <p:cNvCxnSpPr/>
          <p:nvPr/>
        </p:nvCxnSpPr>
        <p:spPr>
          <a:xfrm flipV="1">
            <a:off x="5665918" y="4026577"/>
            <a:ext cx="2001488" cy="1793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4966671" y="3654909"/>
            <a:ext cx="699247" cy="584775"/>
          </a:xfrm>
          <a:prstGeom prst="rect">
            <a:avLst/>
          </a:prstGeom>
          <a:noFill/>
        </p:spPr>
        <p:txBody>
          <a:bodyPr wrap="square" rtlCol="0">
            <a:spAutoFit/>
          </a:bodyPr>
          <a:lstStyle/>
          <a:p>
            <a:r>
              <a:rPr kumimoji="1" lang="en-US" altLang="zh-CN" sz="3200" dirty="0" smtClean="0">
                <a:latin typeface="Microsoft YaHei" charset="-122"/>
                <a:ea typeface="Microsoft YaHei" charset="-122"/>
                <a:cs typeface="Microsoft YaHei" charset="-122"/>
              </a:rPr>
              <a:t>P</a:t>
            </a:r>
            <a:r>
              <a:rPr kumimoji="1" lang="en-US" altLang="zh-CN" sz="3200" baseline="-25000" dirty="0" smtClean="0">
                <a:latin typeface="Microsoft YaHei" charset="-122"/>
                <a:ea typeface="Microsoft YaHei" charset="-122"/>
                <a:cs typeface="Microsoft YaHei" charset="-122"/>
              </a:rPr>
              <a:t>1</a:t>
            </a:r>
            <a:endParaRPr kumimoji="1" lang="zh-CN" altLang="en-US" sz="3200" baseline="-25000" dirty="0">
              <a:latin typeface="Microsoft YaHei" charset="-122"/>
              <a:ea typeface="Microsoft YaHei" charset="-122"/>
              <a:cs typeface="Microsoft YaHei" charset="-122"/>
            </a:endParaRPr>
          </a:p>
        </p:txBody>
      </p:sp>
      <p:cxnSp>
        <p:nvCxnSpPr>
          <p:cNvPr id="26" name="直线连接符 25"/>
          <p:cNvCxnSpPr/>
          <p:nvPr/>
        </p:nvCxnSpPr>
        <p:spPr>
          <a:xfrm flipV="1">
            <a:off x="7667406" y="4044507"/>
            <a:ext cx="0" cy="1183341"/>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7317782" y="5330575"/>
            <a:ext cx="699247" cy="584775"/>
          </a:xfrm>
          <a:prstGeom prst="rect">
            <a:avLst/>
          </a:prstGeom>
          <a:noFill/>
        </p:spPr>
        <p:txBody>
          <a:bodyPr wrap="square" rtlCol="0">
            <a:spAutoFit/>
          </a:bodyPr>
          <a:lstStyle/>
          <a:p>
            <a:r>
              <a:rPr kumimoji="1" lang="en-US" altLang="zh-CN" sz="3200" dirty="0" smtClean="0">
                <a:latin typeface="Microsoft YaHei" charset="-122"/>
                <a:ea typeface="Microsoft YaHei" charset="-122"/>
                <a:cs typeface="Microsoft YaHei" charset="-122"/>
              </a:rPr>
              <a:t>Q</a:t>
            </a:r>
            <a:r>
              <a:rPr kumimoji="1" lang="en-US" altLang="zh-CN" sz="3200" baseline="-25000" dirty="0" smtClean="0">
                <a:latin typeface="Microsoft YaHei" charset="-122"/>
                <a:ea typeface="Microsoft YaHei" charset="-122"/>
                <a:cs typeface="Microsoft YaHei" charset="-122"/>
              </a:rPr>
              <a:t>1</a:t>
            </a:r>
            <a:endParaRPr kumimoji="1" lang="zh-CN" altLang="en-US" sz="3200" baseline="-25000" dirty="0">
              <a:latin typeface="Microsoft YaHei" charset="-122"/>
              <a:ea typeface="Microsoft YaHei" charset="-122"/>
              <a:cs typeface="Microsoft YaHei" charset="-122"/>
            </a:endParaRPr>
          </a:p>
        </p:txBody>
      </p:sp>
      <p:cxnSp>
        <p:nvCxnSpPr>
          <p:cNvPr id="18" name="直线连接符 17"/>
          <p:cNvCxnSpPr/>
          <p:nvPr/>
        </p:nvCxnSpPr>
        <p:spPr>
          <a:xfrm>
            <a:off x="7026195" y="2174330"/>
            <a:ext cx="1084729" cy="291353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735067" y="1517149"/>
            <a:ext cx="766716" cy="584775"/>
          </a:xfrm>
          <a:prstGeom prst="rect">
            <a:avLst/>
          </a:prstGeom>
          <a:noFill/>
        </p:spPr>
        <p:txBody>
          <a:bodyPr wrap="square" rtlCol="0">
            <a:spAutoFit/>
          </a:bodyPr>
          <a:lstStyle/>
          <a:p>
            <a:r>
              <a:rPr kumimoji="1" lang="en-US" altLang="zh-CN" sz="3200" dirty="0" smtClean="0">
                <a:latin typeface="Microsoft YaHei" charset="-122"/>
                <a:ea typeface="Microsoft YaHei" charset="-122"/>
                <a:cs typeface="Microsoft YaHei" charset="-122"/>
              </a:rPr>
              <a:t>D</a:t>
            </a:r>
            <a:r>
              <a:rPr kumimoji="1" lang="en-US" altLang="zh-CN" sz="3200" baseline="-25000" dirty="0">
                <a:latin typeface="Microsoft YaHei" charset="-122"/>
                <a:ea typeface="Microsoft YaHei" charset="-122"/>
                <a:cs typeface="Microsoft YaHei" charset="-122"/>
              </a:rPr>
              <a:t>2</a:t>
            </a:r>
            <a:endParaRPr kumimoji="1" lang="zh-CN" altLang="en-US" sz="3200" baseline="-25000" dirty="0">
              <a:latin typeface="Microsoft YaHei" charset="-122"/>
              <a:ea typeface="Microsoft YaHei" charset="-122"/>
              <a:cs typeface="Microsoft YaHei" charset="-122"/>
            </a:endParaRPr>
          </a:p>
        </p:txBody>
      </p:sp>
      <p:sp>
        <p:nvSpPr>
          <p:cNvPr id="23" name="文本框 22"/>
          <p:cNvSpPr txBox="1"/>
          <p:nvPr/>
        </p:nvSpPr>
        <p:spPr>
          <a:xfrm>
            <a:off x="7801406" y="4652038"/>
            <a:ext cx="865330" cy="584775"/>
          </a:xfrm>
          <a:prstGeom prst="rect">
            <a:avLst/>
          </a:prstGeom>
          <a:noFill/>
        </p:spPr>
        <p:txBody>
          <a:bodyPr wrap="square" rtlCol="0">
            <a:spAutoFit/>
          </a:bodyPr>
          <a:lstStyle/>
          <a:p>
            <a:r>
              <a:rPr kumimoji="1" lang="en-US" altLang="zh-CN" sz="3200" dirty="0" smtClean="0">
                <a:latin typeface="Microsoft YaHei" charset="-122"/>
                <a:ea typeface="Microsoft YaHei" charset="-122"/>
                <a:cs typeface="Microsoft YaHei" charset="-122"/>
              </a:rPr>
              <a:t>D</a:t>
            </a:r>
            <a:r>
              <a:rPr kumimoji="1" lang="zh-CN" altLang="en-US" sz="3200" baseline="30000" dirty="0" smtClean="0">
                <a:latin typeface="Microsoft YaHei" charset="-122"/>
                <a:ea typeface="Microsoft YaHei" charset="-122"/>
                <a:cs typeface="Microsoft YaHei" charset="-122"/>
              </a:rPr>
              <a:t>*</a:t>
            </a:r>
            <a:r>
              <a:rPr kumimoji="1" lang="en-US" altLang="zh-CN" sz="3200" baseline="-25000" dirty="0">
                <a:latin typeface="Microsoft YaHei" charset="-122"/>
                <a:ea typeface="Microsoft YaHei" charset="-122"/>
                <a:cs typeface="Microsoft YaHei" charset="-122"/>
              </a:rPr>
              <a:t>2</a:t>
            </a:r>
            <a:endParaRPr kumimoji="1" lang="zh-CN" altLang="en-US" sz="3200" baseline="-25000" dirty="0">
              <a:latin typeface="Microsoft YaHei" charset="-122"/>
              <a:ea typeface="Microsoft YaHei" charset="-122"/>
              <a:cs typeface="Microsoft YaHei" charset="-122"/>
            </a:endParaRPr>
          </a:p>
        </p:txBody>
      </p:sp>
      <p:sp>
        <p:nvSpPr>
          <p:cNvPr id="28" name="文本框 27"/>
          <p:cNvSpPr txBox="1"/>
          <p:nvPr/>
        </p:nvSpPr>
        <p:spPr>
          <a:xfrm>
            <a:off x="7696882" y="3389738"/>
            <a:ext cx="699247" cy="584775"/>
          </a:xfrm>
          <a:prstGeom prst="rect">
            <a:avLst/>
          </a:prstGeom>
          <a:noFill/>
        </p:spPr>
        <p:txBody>
          <a:bodyPr wrap="square" rtlCol="0">
            <a:spAutoFit/>
          </a:bodyPr>
          <a:lstStyle/>
          <a:p>
            <a:r>
              <a:rPr kumimoji="1" lang="en-US" altLang="zh-CN" sz="3200" dirty="0" smtClean="0">
                <a:latin typeface="Microsoft YaHei" charset="-122"/>
                <a:ea typeface="Microsoft YaHei" charset="-122"/>
                <a:cs typeface="Microsoft YaHei" charset="-122"/>
              </a:rPr>
              <a:t>E</a:t>
            </a:r>
            <a:endParaRPr kumimoji="1" lang="zh-CN" altLang="en-US" sz="3200" dirty="0">
              <a:latin typeface="Microsoft YaHei" charset="-122"/>
              <a:ea typeface="Microsoft YaHei" charset="-122"/>
              <a:cs typeface="Microsoft YaHei" charset="-122"/>
            </a:endParaRPr>
          </a:p>
        </p:txBody>
      </p:sp>
      <p:cxnSp>
        <p:nvCxnSpPr>
          <p:cNvPr id="4" name="直线连接符 3"/>
          <p:cNvCxnSpPr/>
          <p:nvPr/>
        </p:nvCxnSpPr>
        <p:spPr>
          <a:xfrm>
            <a:off x="7715260" y="4026577"/>
            <a:ext cx="425141" cy="106128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线连接符 26"/>
          <p:cNvCxnSpPr/>
          <p:nvPr/>
        </p:nvCxnSpPr>
        <p:spPr>
          <a:xfrm>
            <a:off x="5777519" y="2735659"/>
            <a:ext cx="1955670" cy="130884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6542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307703" y="465158"/>
            <a:ext cx="11705002" cy="2308324"/>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例题：</a:t>
            </a:r>
            <a:endParaRPr kumimoji="1"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假设某寡头企业的需求曲线是弯折的需求曲线，当价格上升和价格下降时的需求函数分别是</a:t>
            </a:r>
            <a:r>
              <a:rPr lang="en-US" altLang="zh-CN" sz="2400" dirty="0">
                <a:latin typeface="Microsoft YaHei" charset="-122"/>
                <a:ea typeface="Microsoft YaHei" charset="-122"/>
                <a:cs typeface="Microsoft YaHei" charset="-122"/>
              </a:rPr>
              <a:t>P₁=14-0.3Q₁</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P₂=8-0.1Q</a:t>
            </a:r>
            <a:r>
              <a:rPr lang="en-US" altLang="zh-CN" sz="2400" dirty="0" smtClean="0">
                <a:latin typeface="Microsoft YaHei" charset="-122"/>
                <a:ea typeface="Microsoft YaHei" charset="-122"/>
                <a:cs typeface="Microsoft YaHei" charset="-122"/>
              </a:rPr>
              <a:t>₂</a:t>
            </a:r>
            <a:r>
              <a:rPr lang="zh-CN" altLang="en-US" sz="2400" dirty="0" smtClean="0">
                <a:latin typeface="Microsoft YaHei" charset="-122"/>
                <a:ea typeface="Microsoft YaHei" charset="-122"/>
                <a:cs typeface="Microsoft YaHei" charset="-122"/>
              </a:rPr>
              <a:t>  假设</a:t>
            </a:r>
            <a:r>
              <a:rPr lang="zh-CN" altLang="en-US" sz="2400" dirty="0">
                <a:latin typeface="Microsoft YaHei" charset="-122"/>
                <a:ea typeface="Microsoft YaHei" charset="-122"/>
                <a:cs typeface="Microsoft YaHei" charset="-122"/>
              </a:rPr>
              <a:t>该企业总成本函数是</a:t>
            </a:r>
            <a:r>
              <a:rPr lang="en-US" altLang="zh-CN" sz="2400" dirty="0">
                <a:latin typeface="Microsoft YaHei" charset="-122"/>
                <a:ea typeface="Microsoft YaHei" charset="-122"/>
                <a:cs typeface="Microsoft YaHei" charset="-122"/>
              </a:rPr>
              <a:t>TC=3Q+0.05Q²</a:t>
            </a:r>
            <a:r>
              <a:rPr lang="zh-CN" altLang="en-US" sz="2400" dirty="0">
                <a:latin typeface="Microsoft YaHei" charset="-122"/>
                <a:ea typeface="Microsoft YaHei" charset="-122"/>
                <a:cs typeface="Microsoft YaHei" charset="-122"/>
              </a:rPr>
              <a:t>，求该寡头企业弯折点的产量、价格和利润。</a:t>
            </a:r>
            <a:endParaRPr kumimoji="1" lang="zh-CN" altLang="en-US" sz="2400" dirty="0">
              <a:latin typeface="Microsoft YaHei" charset="-122"/>
              <a:ea typeface="Microsoft YaHei" charset="-122"/>
              <a:cs typeface="Microsoft YaHei" charset="-122"/>
            </a:endParaRPr>
          </a:p>
        </p:txBody>
      </p:sp>
      <p:pic>
        <p:nvPicPr>
          <p:cNvPr id="5" name="图片 4"/>
          <p:cNvPicPr>
            <a:picLocks noChangeAspect="1"/>
          </p:cNvPicPr>
          <p:nvPr/>
        </p:nvPicPr>
        <p:blipFill>
          <a:blip r:embed="rId3"/>
          <a:stretch>
            <a:fillRect/>
          </a:stretch>
        </p:blipFill>
        <p:spPr>
          <a:xfrm>
            <a:off x="4047565" y="2965450"/>
            <a:ext cx="3810000" cy="3365500"/>
          </a:xfrm>
          <a:prstGeom prst="rect">
            <a:avLst/>
          </a:prstGeom>
        </p:spPr>
      </p:pic>
      <p:sp>
        <p:nvSpPr>
          <p:cNvPr id="48" name="文本框 47"/>
          <p:cNvSpPr txBox="1"/>
          <p:nvPr/>
        </p:nvSpPr>
        <p:spPr>
          <a:xfrm>
            <a:off x="3890682" y="4524941"/>
            <a:ext cx="703729" cy="461665"/>
          </a:xfrm>
          <a:prstGeom prst="rect">
            <a:avLst/>
          </a:prstGeom>
          <a:noFill/>
        </p:spPr>
        <p:txBody>
          <a:bodyPr wrap="square" rtlCol="0">
            <a:spAutoFit/>
          </a:bodyPr>
          <a:lstStyle/>
          <a:p>
            <a:r>
              <a:rPr kumimoji="1" lang="en-US" altLang="zh-CN" sz="2400" smtClean="0">
                <a:latin typeface="Microsoft YaHei" charset="-122"/>
                <a:ea typeface="Microsoft YaHei" charset="-122"/>
                <a:cs typeface="Microsoft YaHei" charset="-122"/>
              </a:rPr>
              <a:t>P</a:t>
            </a:r>
            <a:r>
              <a:rPr kumimoji="1" lang="en-US" altLang="zh-CN" sz="2400" baseline="-25000" dirty="0">
                <a:latin typeface="Microsoft YaHei" charset="-122"/>
                <a:ea typeface="Microsoft YaHei" charset="-122"/>
                <a:cs typeface="Microsoft YaHei" charset="-122"/>
              </a:rPr>
              <a:t>2</a:t>
            </a:r>
            <a:endParaRPr kumimoji="1" lang="zh-CN" altLang="en-US" sz="2400" baseline="-25000" dirty="0">
              <a:latin typeface="Microsoft YaHei" charset="-122"/>
              <a:ea typeface="Microsoft YaHei" charset="-122"/>
              <a:cs typeface="Microsoft YaHei" charset="-122"/>
            </a:endParaRPr>
          </a:p>
        </p:txBody>
      </p:sp>
      <p:sp>
        <p:nvSpPr>
          <p:cNvPr id="49" name="文本框 48"/>
          <p:cNvSpPr txBox="1"/>
          <p:nvPr/>
        </p:nvSpPr>
        <p:spPr>
          <a:xfrm>
            <a:off x="5460957" y="5735176"/>
            <a:ext cx="703729" cy="461665"/>
          </a:xfrm>
          <a:prstGeom prst="rect">
            <a:avLst/>
          </a:prstGeom>
          <a:noFill/>
        </p:spPr>
        <p:txBody>
          <a:bodyPr wrap="square" rtlCol="0">
            <a:spAutoFit/>
          </a:bodyPr>
          <a:lstStyle/>
          <a:p>
            <a:r>
              <a:rPr kumimoji="1" lang="en-US" altLang="zh-CN" sz="2400" dirty="0" smtClean="0">
                <a:latin typeface="Microsoft YaHei" charset="-122"/>
                <a:ea typeface="Microsoft YaHei" charset="-122"/>
                <a:cs typeface="Microsoft YaHei" charset="-122"/>
              </a:rPr>
              <a:t>Q</a:t>
            </a:r>
            <a:r>
              <a:rPr kumimoji="1" lang="en-US" altLang="zh-CN" sz="2400" baseline="-25000" dirty="0" smtClean="0">
                <a:latin typeface="Microsoft YaHei" charset="-122"/>
                <a:ea typeface="Microsoft YaHei" charset="-122"/>
                <a:cs typeface="Microsoft YaHei" charset="-122"/>
              </a:rPr>
              <a:t>2</a:t>
            </a:r>
            <a:endParaRPr kumimoji="1" lang="zh-CN" altLang="en-US" sz="2400" baseline="-25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376031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307703" y="465158"/>
            <a:ext cx="11705002" cy="2308324"/>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例题：</a:t>
            </a:r>
            <a:endParaRPr kumimoji="1"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假设某寡头企业的需求曲线是弯折的需求曲线，当价格上升和价格下降时的需求函数分别是</a:t>
            </a:r>
            <a:r>
              <a:rPr lang="en-US" altLang="zh-CN" sz="2400" dirty="0">
                <a:latin typeface="Microsoft YaHei" charset="-122"/>
                <a:ea typeface="Microsoft YaHei" charset="-122"/>
                <a:cs typeface="Microsoft YaHei" charset="-122"/>
              </a:rPr>
              <a:t>P₁=14-0.3Q₁</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P₂=8-0.1Q</a:t>
            </a:r>
            <a:r>
              <a:rPr lang="en-US" altLang="zh-CN" sz="2400" dirty="0" smtClean="0">
                <a:latin typeface="Microsoft YaHei" charset="-122"/>
                <a:ea typeface="Microsoft YaHei" charset="-122"/>
                <a:cs typeface="Microsoft YaHei" charset="-122"/>
              </a:rPr>
              <a:t>₂</a:t>
            </a:r>
            <a:r>
              <a:rPr lang="zh-CN" altLang="en-US" sz="2400" dirty="0" smtClean="0">
                <a:latin typeface="Microsoft YaHei" charset="-122"/>
                <a:ea typeface="Microsoft YaHei" charset="-122"/>
                <a:cs typeface="Microsoft YaHei" charset="-122"/>
              </a:rPr>
              <a:t>  假设</a:t>
            </a:r>
            <a:r>
              <a:rPr lang="zh-CN" altLang="en-US" sz="2400" dirty="0">
                <a:latin typeface="Microsoft YaHei" charset="-122"/>
                <a:ea typeface="Microsoft YaHei" charset="-122"/>
                <a:cs typeface="Microsoft YaHei" charset="-122"/>
              </a:rPr>
              <a:t>该企业总成本函数是</a:t>
            </a:r>
            <a:r>
              <a:rPr lang="en-US" altLang="zh-CN" sz="2400" dirty="0">
                <a:latin typeface="Microsoft YaHei" charset="-122"/>
                <a:ea typeface="Microsoft YaHei" charset="-122"/>
                <a:cs typeface="Microsoft YaHei" charset="-122"/>
              </a:rPr>
              <a:t>TC=3Q+0.05Q²</a:t>
            </a:r>
            <a:r>
              <a:rPr lang="zh-CN" altLang="en-US" sz="2400" dirty="0">
                <a:latin typeface="Microsoft YaHei" charset="-122"/>
                <a:ea typeface="Microsoft YaHei" charset="-122"/>
                <a:cs typeface="Microsoft YaHei" charset="-122"/>
              </a:rPr>
              <a:t>，求该寡头企业弯折点的产量、价格和利润。</a:t>
            </a:r>
            <a:endParaRPr kumimoji="1" lang="zh-CN" altLang="en-US" sz="2400" dirty="0">
              <a:latin typeface="Microsoft YaHei" charset="-122"/>
              <a:ea typeface="Microsoft YaHei" charset="-122"/>
              <a:cs typeface="Microsoft YaHei" charset="-122"/>
            </a:endParaRPr>
          </a:p>
        </p:txBody>
      </p:sp>
      <p:sp>
        <p:nvSpPr>
          <p:cNvPr id="2" name="矩形 1"/>
          <p:cNvSpPr/>
          <p:nvPr/>
        </p:nvSpPr>
        <p:spPr>
          <a:xfrm>
            <a:off x="655874" y="2773482"/>
            <a:ext cx="11008659" cy="2308324"/>
          </a:xfrm>
          <a:prstGeom prst="rect">
            <a:avLst/>
          </a:prstGeom>
          <a:ln>
            <a:solidFill>
              <a:schemeClr val="tx1"/>
            </a:solidFill>
          </a:ln>
        </p:spPr>
        <p:txBody>
          <a:bodyPr wrap="square">
            <a:spAutoFit/>
          </a:bodyPr>
          <a:lstStyle/>
          <a:p>
            <a:pPr>
              <a:lnSpc>
                <a:spcPct val="150000"/>
              </a:lnSpc>
            </a:pPr>
            <a:r>
              <a:rPr lang="zh-CN" altLang="en-US" sz="2400" dirty="0" smtClean="0">
                <a:latin typeface="Microsoft YaHei" charset="-122"/>
                <a:ea typeface="Microsoft YaHei" charset="-122"/>
                <a:cs typeface="Microsoft YaHei" charset="-122"/>
              </a:rPr>
              <a:t>解：</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、在弯折点，满足</a:t>
            </a:r>
            <a:r>
              <a:rPr lang="en-US" altLang="zh-CN" sz="2400" dirty="0">
                <a:latin typeface="Microsoft YaHei" charset="-122"/>
                <a:ea typeface="Microsoft YaHei" charset="-122"/>
                <a:cs typeface="Microsoft YaHei" charset="-122"/>
              </a:rPr>
              <a:t>P₁=P₂</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Q₁=Q₂</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因此</a:t>
            </a:r>
            <a:r>
              <a:rPr lang="zh-CN" altLang="en-US" sz="2400" dirty="0">
                <a:latin typeface="Microsoft YaHei" charset="-122"/>
                <a:ea typeface="Microsoft YaHei" charset="-122"/>
                <a:cs typeface="Microsoft YaHei" charset="-122"/>
              </a:rPr>
              <a:t>得到等式：</a:t>
            </a:r>
            <a:r>
              <a:rPr lang="en-US" altLang="zh-CN" sz="2400" dirty="0">
                <a:latin typeface="Microsoft YaHei" charset="-122"/>
                <a:ea typeface="Microsoft YaHei" charset="-122"/>
                <a:cs typeface="Microsoft YaHei" charset="-122"/>
              </a:rPr>
              <a:t>14-0.3Q=8-0.1Q</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解</a:t>
            </a:r>
            <a:r>
              <a:rPr lang="zh-CN" altLang="en-US" sz="2400" dirty="0">
                <a:latin typeface="Microsoft YaHei" charset="-122"/>
                <a:ea typeface="Microsoft YaHei" charset="-122"/>
                <a:cs typeface="Microsoft YaHei" charset="-122"/>
              </a:rPr>
              <a:t>得，弯折点的产量</a:t>
            </a:r>
            <a:r>
              <a:rPr lang="en-US" altLang="zh-CN" sz="2400" dirty="0">
                <a:latin typeface="Microsoft YaHei" charset="-122"/>
                <a:ea typeface="Microsoft YaHei" charset="-122"/>
                <a:cs typeface="Microsoft YaHei" charset="-122"/>
              </a:rPr>
              <a:t>Q=30</a:t>
            </a:r>
            <a:r>
              <a:rPr lang="zh-CN" altLang="en-US" sz="2400" dirty="0" smtClean="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6373806" y="2470088"/>
            <a:ext cx="5638898" cy="2944594"/>
          </a:xfrm>
          <a:prstGeom prst="rect">
            <a:avLst/>
          </a:prstGeom>
        </p:spPr>
      </p:pic>
    </p:spTree>
    <p:extLst>
      <p:ext uri="{BB962C8B-B14F-4D97-AF65-F5344CB8AC3E}">
        <p14:creationId xmlns:p14="http://schemas.microsoft.com/office/powerpoint/2010/main" val="4125951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307703" y="465158"/>
            <a:ext cx="11705002" cy="2308324"/>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例题：</a:t>
            </a:r>
            <a:endParaRPr kumimoji="1"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假设某寡头企业的需求曲线是弯折的需求曲线，当价格上升和价格下降时的需求函数分别是</a:t>
            </a:r>
            <a:r>
              <a:rPr lang="en-US" altLang="zh-CN" sz="2400" dirty="0">
                <a:latin typeface="Microsoft YaHei" charset="-122"/>
                <a:ea typeface="Microsoft YaHei" charset="-122"/>
                <a:cs typeface="Microsoft YaHei" charset="-122"/>
              </a:rPr>
              <a:t>P₁=14-0.3Q₁</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P₂=8-0.1Q</a:t>
            </a:r>
            <a:r>
              <a:rPr lang="en-US" altLang="zh-CN" sz="2400" dirty="0" smtClean="0">
                <a:latin typeface="Microsoft YaHei" charset="-122"/>
                <a:ea typeface="Microsoft YaHei" charset="-122"/>
                <a:cs typeface="Microsoft YaHei" charset="-122"/>
              </a:rPr>
              <a:t>₂</a:t>
            </a:r>
            <a:r>
              <a:rPr lang="zh-CN" altLang="en-US" sz="2400" dirty="0" smtClean="0">
                <a:latin typeface="Microsoft YaHei" charset="-122"/>
                <a:ea typeface="Microsoft YaHei" charset="-122"/>
                <a:cs typeface="Microsoft YaHei" charset="-122"/>
              </a:rPr>
              <a:t>  假设</a:t>
            </a:r>
            <a:r>
              <a:rPr lang="zh-CN" altLang="en-US" sz="2400" dirty="0">
                <a:latin typeface="Microsoft YaHei" charset="-122"/>
                <a:ea typeface="Microsoft YaHei" charset="-122"/>
                <a:cs typeface="Microsoft YaHei" charset="-122"/>
              </a:rPr>
              <a:t>该企业总成本函数是</a:t>
            </a:r>
            <a:r>
              <a:rPr lang="en-US" altLang="zh-CN" sz="2400" dirty="0">
                <a:latin typeface="Microsoft YaHei" charset="-122"/>
                <a:ea typeface="Microsoft YaHei" charset="-122"/>
                <a:cs typeface="Microsoft YaHei" charset="-122"/>
              </a:rPr>
              <a:t>TC=3Q+0.05Q²</a:t>
            </a:r>
            <a:r>
              <a:rPr lang="zh-CN" altLang="en-US" sz="2400" dirty="0">
                <a:latin typeface="Microsoft YaHei" charset="-122"/>
                <a:ea typeface="Microsoft YaHei" charset="-122"/>
                <a:cs typeface="Microsoft YaHei" charset="-122"/>
              </a:rPr>
              <a:t>，求该寡头企业弯折点的产量、价格和利润。</a:t>
            </a:r>
            <a:endParaRPr kumimoji="1" lang="zh-CN" altLang="en-US" sz="2400" dirty="0">
              <a:latin typeface="Microsoft YaHei" charset="-122"/>
              <a:ea typeface="Microsoft YaHei" charset="-122"/>
              <a:cs typeface="Microsoft YaHei" charset="-122"/>
            </a:endParaRPr>
          </a:p>
        </p:txBody>
      </p:sp>
      <p:sp>
        <p:nvSpPr>
          <p:cNvPr id="2" name="矩形 1"/>
          <p:cNvSpPr/>
          <p:nvPr/>
        </p:nvSpPr>
        <p:spPr>
          <a:xfrm>
            <a:off x="655874" y="2773482"/>
            <a:ext cx="11008659" cy="3416320"/>
          </a:xfrm>
          <a:prstGeom prst="rect">
            <a:avLst/>
          </a:prstGeom>
          <a:ln>
            <a:solidFill>
              <a:schemeClr val="tx1"/>
            </a:solidFill>
          </a:ln>
        </p:spPr>
        <p:txBody>
          <a:bodyPr wrap="square">
            <a:spAutoFit/>
          </a:bodyPr>
          <a:lstStyle/>
          <a:p>
            <a:pPr>
              <a:lnSpc>
                <a:spcPct val="150000"/>
              </a:lnSpc>
            </a:pPr>
            <a:r>
              <a:rPr lang="zh-CN" altLang="en-US" sz="2400" dirty="0" smtClean="0">
                <a:latin typeface="Microsoft YaHei" charset="-122"/>
                <a:ea typeface="Microsoft YaHei" charset="-122"/>
                <a:cs typeface="Microsoft YaHei" charset="-122"/>
              </a:rPr>
              <a:t>解：</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、将</a:t>
            </a:r>
            <a:r>
              <a:rPr lang="en-US" altLang="zh-CN" sz="2400" dirty="0">
                <a:latin typeface="Microsoft YaHei" charset="-122"/>
                <a:ea typeface="Microsoft YaHei" charset="-122"/>
                <a:cs typeface="Microsoft YaHei" charset="-122"/>
              </a:rPr>
              <a:t>Q=30</a:t>
            </a:r>
            <a:r>
              <a:rPr lang="zh-CN" altLang="en-US" sz="2400" dirty="0">
                <a:latin typeface="Microsoft YaHei" charset="-122"/>
                <a:ea typeface="Microsoft YaHei" charset="-122"/>
                <a:cs typeface="Microsoft YaHei" charset="-122"/>
              </a:rPr>
              <a:t>代入等式</a:t>
            </a:r>
            <a:r>
              <a:rPr lang="en-US" altLang="zh-CN" sz="2400" dirty="0">
                <a:latin typeface="Microsoft YaHei" charset="-122"/>
                <a:ea typeface="Microsoft YaHei" charset="-122"/>
                <a:cs typeface="Microsoft YaHei" charset="-122"/>
              </a:rPr>
              <a:t>P₁=14-0.3Q₁</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解</a:t>
            </a:r>
            <a:r>
              <a:rPr lang="zh-CN" altLang="en-US" sz="2400" dirty="0">
                <a:latin typeface="Microsoft YaHei" charset="-122"/>
                <a:ea typeface="Microsoft YaHei" charset="-122"/>
                <a:cs typeface="Microsoft YaHei" charset="-122"/>
              </a:rPr>
              <a:t>得，弯折点的价格</a:t>
            </a:r>
            <a:r>
              <a:rPr lang="en-US" altLang="zh-CN" sz="2400" dirty="0">
                <a:latin typeface="Microsoft YaHei" charset="-122"/>
                <a:ea typeface="Microsoft YaHei" charset="-122"/>
                <a:cs typeface="Microsoft YaHei" charset="-122"/>
              </a:rPr>
              <a:t>P=5</a:t>
            </a:r>
            <a:r>
              <a:rPr lang="zh-CN" altLang="en-US" sz="2400" dirty="0">
                <a:latin typeface="Microsoft YaHei" charset="-122"/>
                <a:ea typeface="Microsoft YaHei" charset="-122"/>
                <a:cs typeface="Microsoft YaHei" charset="-122"/>
              </a:rPr>
              <a:t>。</a:t>
            </a:r>
          </a:p>
          <a:p>
            <a:pPr>
              <a:lnSpc>
                <a:spcPct val="150000"/>
              </a:lnSpc>
            </a:pPr>
            <a:r>
              <a:rPr lang="zh-CN" altLang="en-US" sz="2400" dirty="0" smtClean="0">
                <a:latin typeface="Microsoft YaHei" charset="-122"/>
                <a:ea typeface="Microsoft YaHei" charset="-122"/>
                <a:cs typeface="Microsoft YaHei" charset="-122"/>
              </a:rPr>
              <a:t>弯</a:t>
            </a:r>
            <a:r>
              <a:rPr lang="zh-CN" altLang="en-US" sz="2400" dirty="0">
                <a:latin typeface="Microsoft YaHei" charset="-122"/>
                <a:ea typeface="Microsoft YaHei" charset="-122"/>
                <a:cs typeface="Microsoft YaHei" charset="-122"/>
              </a:rPr>
              <a:t>折点的总</a:t>
            </a:r>
            <a:r>
              <a:rPr lang="zh-CN" altLang="en-US" sz="2400" dirty="0" smtClean="0">
                <a:latin typeface="Microsoft YaHei" charset="-122"/>
                <a:ea typeface="Microsoft YaHei" charset="-122"/>
                <a:cs typeface="Microsoft YaHei" charset="-122"/>
              </a:rPr>
              <a:t>成本</a:t>
            </a:r>
            <a:r>
              <a:rPr lang="en-US" altLang="zh-CN" sz="2400" dirty="0" smtClean="0">
                <a:latin typeface="Microsoft YaHei" charset="-122"/>
                <a:ea typeface="Microsoft YaHei" charset="-122"/>
                <a:cs typeface="Microsoft YaHei" charset="-122"/>
              </a:rPr>
              <a:t>=3Q+0.05Q²=3×30+0.05×30²=135</a:t>
            </a:r>
            <a:r>
              <a:rPr lang="zh-CN" altLang="en-US" sz="2400" dirty="0">
                <a:latin typeface="Microsoft YaHei" charset="-122"/>
                <a:ea typeface="Microsoft YaHei" charset="-122"/>
                <a:cs typeface="Microsoft YaHei" charset="-122"/>
              </a:rPr>
              <a:t>。</a:t>
            </a:r>
          </a:p>
          <a:p>
            <a:pPr>
              <a:lnSpc>
                <a:spcPct val="150000"/>
              </a:lnSpc>
            </a:pPr>
            <a:r>
              <a:rPr lang="zh-CN" altLang="en-US" sz="2400" dirty="0" smtClean="0">
                <a:latin typeface="Microsoft YaHei" charset="-122"/>
                <a:ea typeface="Microsoft YaHei" charset="-122"/>
                <a:cs typeface="Microsoft YaHei" charset="-122"/>
              </a:rPr>
              <a:t>弯</a:t>
            </a:r>
            <a:r>
              <a:rPr lang="zh-CN" altLang="en-US" sz="2400" dirty="0">
                <a:latin typeface="Microsoft YaHei" charset="-122"/>
                <a:ea typeface="Microsoft YaHei" charset="-122"/>
                <a:cs typeface="Microsoft YaHei" charset="-122"/>
              </a:rPr>
              <a:t>折点的</a:t>
            </a:r>
            <a:r>
              <a:rPr lang="zh-CN" altLang="en-US" sz="2400" dirty="0" smtClean="0">
                <a:latin typeface="Microsoft YaHei" charset="-122"/>
                <a:ea typeface="Microsoft YaHei" charset="-122"/>
                <a:cs typeface="Microsoft YaHei" charset="-122"/>
              </a:rPr>
              <a:t>总收益</a:t>
            </a:r>
            <a:r>
              <a:rPr lang="en-US" altLang="zh-CN" sz="2400" dirty="0" smtClean="0">
                <a:latin typeface="Microsoft YaHei" charset="-122"/>
                <a:ea typeface="Microsoft YaHei" charset="-122"/>
                <a:cs typeface="Microsoft YaHei" charset="-122"/>
              </a:rPr>
              <a:t>=P·Q=5×30=150</a:t>
            </a:r>
            <a:r>
              <a:rPr lang="zh-CN" altLang="en-US" sz="2400" dirty="0">
                <a:latin typeface="Microsoft YaHei" charset="-122"/>
                <a:ea typeface="Microsoft YaHei" charset="-122"/>
                <a:cs typeface="Microsoft YaHei" charset="-122"/>
              </a:rPr>
              <a:t>。</a:t>
            </a:r>
          </a:p>
          <a:p>
            <a:pPr>
              <a:lnSpc>
                <a:spcPct val="150000"/>
              </a:lnSpc>
            </a:pPr>
            <a:r>
              <a:rPr lang="zh-CN" altLang="en-US" sz="2400" dirty="0" smtClean="0">
                <a:latin typeface="Microsoft YaHei" charset="-122"/>
                <a:ea typeface="Microsoft YaHei" charset="-122"/>
                <a:cs typeface="Microsoft YaHei" charset="-122"/>
              </a:rPr>
              <a:t>弯</a:t>
            </a:r>
            <a:r>
              <a:rPr lang="zh-CN" altLang="en-US" sz="2400" dirty="0">
                <a:latin typeface="Microsoft YaHei" charset="-122"/>
                <a:ea typeface="Microsoft YaHei" charset="-122"/>
                <a:cs typeface="Microsoft YaHei" charset="-122"/>
              </a:rPr>
              <a:t>折点的利润</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总收益</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总利润</a:t>
            </a:r>
            <a:r>
              <a:rPr lang="en-US" altLang="zh-CN" sz="2400" dirty="0" smtClean="0">
                <a:latin typeface="Microsoft YaHei" charset="-122"/>
                <a:ea typeface="Microsoft YaHei" charset="-122"/>
                <a:cs typeface="Microsoft YaHei" charset="-122"/>
              </a:rPr>
              <a:t>=150-135=15</a:t>
            </a:r>
            <a:r>
              <a:rPr lang="zh-CN" altLang="en-US" sz="2400" dirty="0">
                <a:latin typeface="Microsoft YaHei" charset="-122"/>
                <a:ea typeface="Microsoft YaHei" charset="-122"/>
                <a:cs typeface="Microsoft YaHei" charset="-122"/>
              </a:rPr>
              <a:t>。</a:t>
            </a:r>
          </a:p>
        </p:txBody>
      </p:sp>
    </p:spTree>
    <p:extLst>
      <p:ext uri="{BB962C8B-B14F-4D97-AF65-F5344CB8AC3E}">
        <p14:creationId xmlns:p14="http://schemas.microsoft.com/office/powerpoint/2010/main" val="149783591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307703" y="465158"/>
            <a:ext cx="11705002" cy="2308324"/>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例题：</a:t>
            </a:r>
            <a:endParaRPr kumimoji="1"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假设某寡头企业的需求曲线是弯折的需求曲线，当价格上升和价格下降时的需求函数分别是</a:t>
            </a:r>
            <a:r>
              <a:rPr lang="en-US" altLang="zh-CN" sz="2400" dirty="0">
                <a:latin typeface="Microsoft YaHei" charset="-122"/>
                <a:ea typeface="Microsoft YaHei" charset="-122"/>
                <a:cs typeface="Microsoft YaHei" charset="-122"/>
              </a:rPr>
              <a:t>P₁=14-0.3Q₁</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P₂=8-0.1Q</a:t>
            </a:r>
            <a:r>
              <a:rPr lang="en-US" altLang="zh-CN" sz="2400" dirty="0" smtClean="0">
                <a:latin typeface="Microsoft YaHei" charset="-122"/>
                <a:ea typeface="Microsoft YaHei" charset="-122"/>
                <a:cs typeface="Microsoft YaHei" charset="-122"/>
              </a:rPr>
              <a:t>₂</a:t>
            </a:r>
            <a:r>
              <a:rPr lang="zh-CN" altLang="en-US" sz="2400" dirty="0" smtClean="0">
                <a:latin typeface="Microsoft YaHei" charset="-122"/>
                <a:ea typeface="Microsoft YaHei" charset="-122"/>
                <a:cs typeface="Microsoft YaHei" charset="-122"/>
              </a:rPr>
              <a:t>  假设</a:t>
            </a:r>
            <a:r>
              <a:rPr lang="zh-CN" altLang="en-US" sz="2400" dirty="0">
                <a:latin typeface="Microsoft YaHei" charset="-122"/>
                <a:ea typeface="Microsoft YaHei" charset="-122"/>
                <a:cs typeface="Microsoft YaHei" charset="-122"/>
              </a:rPr>
              <a:t>该企业总成本函数是</a:t>
            </a:r>
            <a:r>
              <a:rPr lang="en-US" altLang="zh-CN" sz="2400" dirty="0">
                <a:latin typeface="Microsoft YaHei" charset="-122"/>
                <a:ea typeface="Microsoft YaHei" charset="-122"/>
                <a:cs typeface="Microsoft YaHei" charset="-122"/>
              </a:rPr>
              <a:t>TC=3Q+0.05Q²</a:t>
            </a:r>
            <a:r>
              <a:rPr lang="zh-CN" altLang="en-US" sz="2400" dirty="0">
                <a:latin typeface="Microsoft YaHei" charset="-122"/>
                <a:ea typeface="Microsoft YaHei" charset="-122"/>
                <a:cs typeface="Microsoft YaHei" charset="-122"/>
              </a:rPr>
              <a:t>，求该寡头企业弯折点的产量、价格和利润。</a:t>
            </a:r>
            <a:endParaRPr kumimoji="1" lang="zh-CN" altLang="en-US" sz="2400" dirty="0">
              <a:latin typeface="Microsoft YaHei" charset="-122"/>
              <a:ea typeface="Microsoft YaHei" charset="-122"/>
              <a:cs typeface="Microsoft YaHei" charset="-122"/>
            </a:endParaRPr>
          </a:p>
        </p:txBody>
      </p:sp>
      <p:sp>
        <p:nvSpPr>
          <p:cNvPr id="2" name="矩形 1"/>
          <p:cNvSpPr/>
          <p:nvPr/>
        </p:nvSpPr>
        <p:spPr>
          <a:xfrm>
            <a:off x="3227293" y="3239648"/>
            <a:ext cx="5486401" cy="1200329"/>
          </a:xfrm>
          <a:prstGeom prst="rect">
            <a:avLst/>
          </a:prstGeom>
          <a:ln>
            <a:solidFill>
              <a:schemeClr val="tx1"/>
            </a:solidFill>
          </a:ln>
        </p:spPr>
        <p:txBody>
          <a:bodyPr wrap="square">
            <a:spAutoFit/>
          </a:bodyPr>
          <a:lstStyle/>
          <a:p>
            <a:pPr>
              <a:lnSpc>
                <a:spcPct val="150000"/>
              </a:lnSpc>
            </a:pPr>
            <a:r>
              <a:rPr lang="zh-CN" altLang="en-US" sz="2400" dirty="0" smtClean="0">
                <a:latin typeface="Microsoft YaHei" charset="-122"/>
                <a:ea typeface="Microsoft YaHei" charset="-122"/>
                <a:cs typeface="Microsoft YaHei" charset="-122"/>
              </a:rPr>
              <a:t>解题思路总结：</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弯折点：价格相等，需求量相等。</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50380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11.2.2</a:t>
            </a:r>
            <a:r>
              <a:rPr lang="zh-CN" altLang="en-US" sz="2800" dirty="0" smtClean="0">
                <a:latin typeface="Microsoft YaHei" charset="-122"/>
                <a:ea typeface="Microsoft YaHei" charset="-122"/>
                <a:cs typeface="Microsoft YaHei" charset="-122"/>
              </a:rPr>
              <a:t>斯威齐模型</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462462"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lvl="0"/>
            <a:r>
              <a:rPr kumimoji="1" lang="zh-CN" altLang="en-US" sz="2000" dirty="0" smtClean="0">
                <a:latin typeface="Microsoft YaHei" charset="-122"/>
                <a:ea typeface="Microsoft YaHei" charset="-122"/>
                <a:cs typeface="Microsoft YaHei" charset="-122"/>
              </a:rPr>
              <a:t>三、</a:t>
            </a:r>
            <a:r>
              <a:rPr lang="zh-CN" altLang="en-US" sz="2000" dirty="0" smtClean="0">
                <a:latin typeface="Microsoft YaHei" charset="-122"/>
                <a:ea typeface="Microsoft YaHei" charset="-122"/>
                <a:cs typeface="Microsoft YaHei" charset="-122"/>
              </a:rPr>
              <a:t>寡头垄断企业的竞争方式</a:t>
            </a:r>
            <a:endParaRPr lang="zh-CN" altLang="en-US" sz="2000" dirty="0">
              <a:latin typeface="Microsoft YaHei" charset="-122"/>
              <a:ea typeface="Microsoft YaHei" charset="-122"/>
              <a:cs typeface="Microsoft YaHei" charset="-122"/>
            </a:endParaRPr>
          </a:p>
        </p:txBody>
      </p:sp>
      <p:sp>
        <p:nvSpPr>
          <p:cNvPr id="19" name="文本框 18"/>
          <p:cNvSpPr txBox="1"/>
          <p:nvPr/>
        </p:nvSpPr>
        <p:spPr>
          <a:xfrm>
            <a:off x="1114529" y="2701687"/>
            <a:ext cx="6881990" cy="1200329"/>
          </a:xfrm>
          <a:prstGeom prst="rect">
            <a:avLst/>
          </a:prstGeom>
          <a:noFill/>
        </p:spPr>
        <p:txBody>
          <a:bodyPr wrap="square" rtlCol="0">
            <a:spAutoFit/>
          </a:bodyPr>
          <a:lstStyle/>
          <a:p>
            <a:pPr>
              <a:lnSpc>
                <a:spcPct val="150000"/>
              </a:lnSpc>
            </a:pPr>
            <a:r>
              <a:rPr kumimoji="1" lang="zh-CN" altLang="en-US" sz="2400" b="1" dirty="0" smtClean="0">
                <a:solidFill>
                  <a:srgbClr val="C00000"/>
                </a:solidFill>
                <a:latin typeface="Microsoft YaHei" charset="-122"/>
                <a:ea typeface="Microsoft YaHei" charset="-122"/>
                <a:cs typeface="Microsoft YaHei" charset="-122"/>
              </a:rPr>
              <a:t>第一：非价格竞争手段：</a:t>
            </a: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、广告。</a:t>
            </a:r>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、产品差异</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第二：价格竞争手段</a:t>
            </a:r>
            <a:endParaRPr kumimoji="1" lang="zh-CN" altLang="en-US" sz="24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843382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58716" y="804798"/>
            <a:ext cx="4462462"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lvl="0"/>
            <a:r>
              <a:rPr kumimoji="1" lang="zh-CN" altLang="en-US" sz="2000" dirty="0" smtClean="0">
                <a:latin typeface="Microsoft YaHei" charset="-122"/>
                <a:ea typeface="Microsoft YaHei" charset="-122"/>
                <a:cs typeface="Microsoft YaHei" charset="-122"/>
              </a:rPr>
              <a:t>习题练习</a:t>
            </a:r>
            <a:endParaRPr lang="zh-CN" altLang="en-US" sz="2000" dirty="0">
              <a:latin typeface="Microsoft YaHei" charset="-122"/>
              <a:ea typeface="Microsoft YaHei" charset="-122"/>
              <a:cs typeface="Microsoft YaHei" charset="-122"/>
            </a:endParaRPr>
          </a:p>
        </p:txBody>
      </p:sp>
      <p:sp>
        <p:nvSpPr>
          <p:cNvPr id="19" name="文本框 18"/>
          <p:cNvSpPr txBox="1"/>
          <p:nvPr/>
        </p:nvSpPr>
        <p:spPr>
          <a:xfrm>
            <a:off x="558716" y="1881582"/>
            <a:ext cx="10879305" cy="2797048"/>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曲折的需求曲线模型（）</a:t>
            </a: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说明为什么均衡价格是刚性的</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说明价格是如何决定的</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是假定一个厂商提高价格，其他厂商一定跟着提高价格</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是假定每个厂商认为其需求曲线在价格下降时比上升时更有弹性</a:t>
            </a:r>
          </a:p>
        </p:txBody>
      </p:sp>
    </p:spTree>
    <p:extLst>
      <p:ext uri="{BB962C8B-B14F-4D97-AF65-F5344CB8AC3E}">
        <p14:creationId xmlns:p14="http://schemas.microsoft.com/office/powerpoint/2010/main" val="17252129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58716" y="804798"/>
            <a:ext cx="4462462"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lvl="0"/>
            <a:r>
              <a:rPr kumimoji="1" lang="zh-CN" altLang="en-US" sz="2000" dirty="0" smtClean="0">
                <a:latin typeface="Microsoft YaHei" charset="-122"/>
                <a:ea typeface="Microsoft YaHei" charset="-122"/>
                <a:cs typeface="Microsoft YaHei" charset="-122"/>
              </a:rPr>
              <a:t>习题练习</a:t>
            </a:r>
            <a:endParaRPr lang="zh-CN" altLang="en-US" sz="2000" dirty="0">
              <a:latin typeface="Microsoft YaHei" charset="-122"/>
              <a:ea typeface="Microsoft YaHei" charset="-122"/>
              <a:cs typeface="Microsoft YaHei" charset="-122"/>
            </a:endParaRPr>
          </a:p>
        </p:txBody>
      </p:sp>
      <p:sp>
        <p:nvSpPr>
          <p:cNvPr id="19" name="文本框 18"/>
          <p:cNvSpPr txBox="1"/>
          <p:nvPr/>
        </p:nvSpPr>
        <p:spPr>
          <a:xfrm>
            <a:off x="558716" y="1881582"/>
            <a:ext cx="10879305" cy="2797048"/>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曲折的需求曲线模型</a:t>
            </a:r>
            <a:r>
              <a:rPr kumimoji="1" lang="zh-CN" altLang="en-US" sz="2400" dirty="0" smtClean="0">
                <a:latin typeface="Microsoft YaHei" charset="-122"/>
                <a:ea typeface="Microsoft YaHei" charset="-122"/>
                <a:cs typeface="Microsoft YaHei" charset="-122"/>
              </a:rPr>
              <a:t>（</a:t>
            </a:r>
            <a:r>
              <a:rPr kumimoji="1" lang="en-US" altLang="zh-CN" sz="2400" dirty="0" smtClean="0">
                <a:solidFill>
                  <a:srgbClr val="C00000"/>
                </a:solidFill>
                <a:latin typeface="Microsoft YaHei" charset="-122"/>
                <a:ea typeface="Microsoft YaHei" charset="-122"/>
                <a:cs typeface="Microsoft YaHei" charset="-122"/>
              </a:rPr>
              <a:t>A</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smtClean="0">
                <a:solidFill>
                  <a:srgbClr val="C00000"/>
                </a:solidFill>
                <a:latin typeface="Microsoft YaHei" charset="-122"/>
                <a:ea typeface="Microsoft YaHei" charset="-122"/>
                <a:cs typeface="Microsoft YaHei" charset="-122"/>
              </a:rPr>
              <a:t>A</a:t>
            </a:r>
            <a:r>
              <a:rPr kumimoji="1" lang="en-US" altLang="zh-CN" sz="2400" dirty="0">
                <a:solidFill>
                  <a:srgbClr val="C00000"/>
                </a:solidFill>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说明为什么均衡价格是刚性的</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说明价格是如何决定的</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是假定一个厂商提高价格，其他厂商一定跟着提高价格</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是假定每个厂商认为其需求曲线在价格下降时比上升时更有弹性</a:t>
            </a:r>
          </a:p>
        </p:txBody>
      </p:sp>
    </p:spTree>
    <p:extLst>
      <p:ext uri="{BB962C8B-B14F-4D97-AF65-F5344CB8AC3E}">
        <p14:creationId xmlns:p14="http://schemas.microsoft.com/office/powerpoint/2010/main" val="103194188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58716" y="804798"/>
            <a:ext cx="4462462"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lvl="0"/>
            <a:r>
              <a:rPr kumimoji="1" lang="zh-CN" altLang="en-US" sz="2000" dirty="0" smtClean="0">
                <a:latin typeface="Microsoft YaHei" charset="-122"/>
                <a:ea typeface="Microsoft YaHei" charset="-122"/>
                <a:cs typeface="Microsoft YaHei" charset="-122"/>
              </a:rPr>
              <a:t>习题练习</a:t>
            </a:r>
            <a:endParaRPr lang="zh-CN" altLang="en-US" sz="2000" dirty="0">
              <a:latin typeface="Microsoft YaHei" charset="-122"/>
              <a:ea typeface="Microsoft YaHei" charset="-122"/>
              <a:cs typeface="Microsoft YaHei" charset="-122"/>
            </a:endParaRPr>
          </a:p>
        </p:txBody>
      </p:sp>
      <p:sp>
        <p:nvSpPr>
          <p:cNvPr id="19" name="文本框 18"/>
          <p:cNvSpPr txBox="1"/>
          <p:nvPr/>
        </p:nvSpPr>
        <p:spPr>
          <a:xfrm>
            <a:off x="558716" y="1881582"/>
            <a:ext cx="10879305" cy="3351046"/>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寡头垄断市场的特征，即相互依存性和决策结果的不确定性，使得寡头垄断市场结构中的产量和价格决定具有（）</a:t>
            </a: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主观性</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客观性</a:t>
            </a:r>
          </a:p>
          <a:p>
            <a:pPr>
              <a:lnSpc>
                <a:spcPct val="150000"/>
              </a:lnSpc>
            </a:pP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多变性</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单调性</a:t>
            </a:r>
          </a:p>
        </p:txBody>
      </p:sp>
    </p:spTree>
    <p:extLst>
      <p:ext uri="{BB962C8B-B14F-4D97-AF65-F5344CB8AC3E}">
        <p14:creationId xmlns:p14="http://schemas.microsoft.com/office/powerpoint/2010/main" val="15214499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1720348519"/>
              </p:ext>
            </p:extLst>
          </p:nvPr>
        </p:nvGraphicFramePr>
        <p:xfrm>
          <a:off x="1181767" y="815918"/>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1689075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558716" y="804798"/>
            <a:ext cx="4462462"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lvl="0"/>
            <a:r>
              <a:rPr kumimoji="1" lang="zh-CN" altLang="en-US" sz="2000" dirty="0" smtClean="0">
                <a:latin typeface="Microsoft YaHei" charset="-122"/>
                <a:ea typeface="Microsoft YaHei" charset="-122"/>
                <a:cs typeface="Microsoft YaHei" charset="-122"/>
              </a:rPr>
              <a:t>习题练习</a:t>
            </a:r>
            <a:endParaRPr lang="zh-CN" altLang="en-US" sz="2000" dirty="0">
              <a:latin typeface="Microsoft YaHei" charset="-122"/>
              <a:ea typeface="Microsoft YaHei" charset="-122"/>
              <a:cs typeface="Microsoft YaHei" charset="-122"/>
            </a:endParaRPr>
          </a:p>
        </p:txBody>
      </p:sp>
      <p:sp>
        <p:nvSpPr>
          <p:cNvPr id="19" name="文本框 18"/>
          <p:cNvSpPr txBox="1"/>
          <p:nvPr/>
        </p:nvSpPr>
        <p:spPr>
          <a:xfrm>
            <a:off x="558716" y="1881582"/>
            <a:ext cx="10879305" cy="3416320"/>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寡头垄断市场的特征，即相互依存性和决策结果的不确定性，使得寡头垄断市场结构中的产量和价格决定具有</a:t>
            </a:r>
            <a:r>
              <a:rPr kumimoji="1" lang="zh-CN" altLang="en-US" sz="2400" dirty="0" smtClean="0">
                <a:latin typeface="Microsoft YaHei" charset="-122"/>
                <a:ea typeface="Microsoft YaHei" charset="-122"/>
                <a:cs typeface="Microsoft YaHei" charset="-122"/>
              </a:rPr>
              <a:t>（</a:t>
            </a:r>
            <a:r>
              <a:rPr kumimoji="1" lang="en-US" altLang="zh-CN" sz="2400" dirty="0">
                <a:solidFill>
                  <a:srgbClr val="C00000"/>
                </a:solidFill>
                <a:latin typeface="Microsoft YaHei" charset="-122"/>
                <a:ea typeface="Microsoft YaHei" charset="-122"/>
                <a:cs typeface="Microsoft YaHei" charset="-122"/>
              </a:rPr>
              <a:t> </a:t>
            </a:r>
            <a:r>
              <a:rPr kumimoji="1" lang="en-US" altLang="zh-CN" sz="2400" dirty="0" smtClean="0">
                <a:solidFill>
                  <a:srgbClr val="C00000"/>
                </a:solidFill>
                <a:latin typeface="Microsoft YaHei" charset="-122"/>
                <a:ea typeface="Microsoft YaHei" charset="-122"/>
                <a:cs typeface="Microsoft YaHei" charset="-122"/>
              </a:rPr>
              <a:t>C</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a:p>
            <a:pPr>
              <a:lnSpc>
                <a:spcPct val="150000"/>
              </a:lnSpc>
            </a:pPr>
            <a:r>
              <a:rPr kumimoji="1" lang="en-US" altLang="zh-CN" sz="2400" dirty="0" smtClean="0">
                <a:latin typeface="Microsoft YaHei" charset="-122"/>
                <a:ea typeface="Microsoft YaHei" charset="-122"/>
                <a:cs typeface="Microsoft YaHei" charset="-122"/>
              </a:rPr>
              <a:t>A</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主观性</a:t>
            </a:r>
          </a:p>
          <a:p>
            <a:pPr>
              <a:lnSpc>
                <a:spcPct val="150000"/>
              </a:lnSpc>
            </a:pP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客观性</a:t>
            </a:r>
          </a:p>
          <a:p>
            <a:pPr>
              <a:lnSpc>
                <a:spcPct val="150000"/>
              </a:lnSpc>
            </a:pPr>
            <a:r>
              <a:rPr kumimoji="1" lang="en-US" altLang="zh-CN" sz="2400" dirty="0">
                <a:solidFill>
                  <a:srgbClr val="C00000"/>
                </a:solidFill>
                <a:latin typeface="Microsoft YaHei" charset="-122"/>
                <a:ea typeface="Microsoft YaHei" charset="-122"/>
                <a:cs typeface="Microsoft YaHei" charset="-122"/>
              </a:rPr>
              <a:t>C:</a:t>
            </a:r>
            <a:r>
              <a:rPr kumimoji="1" lang="zh-CN" altLang="en-US" sz="2400" dirty="0">
                <a:solidFill>
                  <a:srgbClr val="C00000"/>
                </a:solidFill>
                <a:latin typeface="Microsoft YaHei" charset="-122"/>
                <a:ea typeface="Microsoft YaHei" charset="-122"/>
                <a:cs typeface="Microsoft YaHei" charset="-122"/>
              </a:rPr>
              <a:t>多变性</a:t>
            </a:r>
          </a:p>
          <a:p>
            <a:pPr>
              <a:lnSpc>
                <a:spcPct val="150000"/>
              </a:lnSpc>
            </a:pP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单调性</a:t>
            </a:r>
          </a:p>
        </p:txBody>
      </p:sp>
    </p:spTree>
    <p:extLst>
      <p:ext uri="{BB962C8B-B14F-4D97-AF65-F5344CB8AC3E}">
        <p14:creationId xmlns:p14="http://schemas.microsoft.com/office/powerpoint/2010/main" val="211512005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608042259"/>
              </p:ext>
            </p:extLst>
          </p:nvPr>
        </p:nvGraphicFramePr>
        <p:xfrm>
          <a:off x="-219758" y="839875"/>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右大括号 2"/>
          <p:cNvSpPr/>
          <p:nvPr/>
        </p:nvSpPr>
        <p:spPr>
          <a:xfrm>
            <a:off x="7315200" y="1363580"/>
            <a:ext cx="657726" cy="2919663"/>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 name="矩形 3"/>
          <p:cNvSpPr/>
          <p:nvPr/>
        </p:nvSpPr>
        <p:spPr>
          <a:xfrm>
            <a:off x="8518358" y="2500245"/>
            <a:ext cx="2871537" cy="646331"/>
          </a:xfrm>
          <a:prstGeom prst="rect">
            <a:avLst/>
          </a:prstGeom>
        </p:spPr>
        <p:txBody>
          <a:bodyPr wrap="square">
            <a:spAutoFit/>
          </a:bodyPr>
          <a:lstStyle/>
          <a:p>
            <a:pPr>
              <a:lnSpc>
                <a:spcPct val="150000"/>
              </a:lnSpc>
            </a:pPr>
            <a:r>
              <a:rPr lang="zh-CN" altLang="zh-CN" sz="2400" kern="100" dirty="0">
                <a:latin typeface="Microsoft YaHei" charset="-122"/>
                <a:ea typeface="Microsoft YaHei" charset="-122"/>
                <a:cs typeface="Microsoft YaHei" charset="-122"/>
              </a:rPr>
              <a:t>独立</a:t>
            </a:r>
            <a:r>
              <a:rPr lang="zh-CN" altLang="zh-CN" sz="2400" kern="100" dirty="0" smtClean="0">
                <a:latin typeface="Microsoft YaHei" charset="-122"/>
                <a:ea typeface="Microsoft YaHei" charset="-122"/>
                <a:cs typeface="Microsoft YaHei" charset="-122"/>
              </a:rPr>
              <a:t>行动</a:t>
            </a:r>
            <a:r>
              <a:rPr lang="zh-CN" altLang="en-US" sz="2400" kern="100" dirty="0" smtClean="0">
                <a:latin typeface="Microsoft YaHei" charset="-122"/>
                <a:ea typeface="Microsoft YaHei" charset="-122"/>
                <a:cs typeface="Microsoft YaHei" charset="-122"/>
              </a:rPr>
              <a:t>寡头垄断</a:t>
            </a:r>
            <a:r>
              <a:rPr lang="zh-CN" altLang="zh-CN" sz="2400" dirty="0" smtClean="0">
                <a:latin typeface="Microsoft YaHei" charset="-122"/>
                <a:ea typeface="Microsoft YaHei" charset="-122"/>
                <a:cs typeface="Microsoft YaHei" charset="-122"/>
              </a:rPr>
              <a:t> </a:t>
            </a:r>
            <a:endParaRPr lang="zh-CN" altLang="en-US" sz="2400" dirty="0">
              <a:latin typeface="Microsoft YaHei" charset="-122"/>
              <a:ea typeface="Microsoft YaHei" charset="-122"/>
              <a:cs typeface="Microsoft YaHei" charset="-122"/>
            </a:endParaRPr>
          </a:p>
        </p:txBody>
      </p:sp>
      <p:sp>
        <p:nvSpPr>
          <p:cNvPr id="5" name="矩形 4"/>
          <p:cNvSpPr/>
          <p:nvPr/>
        </p:nvSpPr>
        <p:spPr>
          <a:xfrm>
            <a:off x="8518358" y="5195572"/>
            <a:ext cx="2043210" cy="646331"/>
          </a:xfrm>
          <a:prstGeom prst="rect">
            <a:avLst/>
          </a:prstGeom>
        </p:spPr>
        <p:txBody>
          <a:bodyPr wrap="square">
            <a:spAutoFit/>
          </a:bodyPr>
          <a:lstStyle/>
          <a:p>
            <a:pPr>
              <a:lnSpc>
                <a:spcPct val="150000"/>
              </a:lnSpc>
            </a:pPr>
            <a:r>
              <a:rPr lang="zh-CN" altLang="en-US" sz="2400" kern="100" dirty="0" smtClean="0">
                <a:latin typeface="Microsoft YaHei" charset="-122"/>
                <a:ea typeface="Microsoft YaHei" charset="-122"/>
                <a:cs typeface="Microsoft YaHei" charset="-122"/>
              </a:rPr>
              <a:t>共谋寡头垄断</a:t>
            </a:r>
            <a:r>
              <a:rPr lang="zh-CN" altLang="zh-CN" sz="2400" dirty="0" smtClean="0">
                <a:latin typeface="Microsoft YaHei" charset="-122"/>
                <a:ea typeface="Microsoft YaHei" charset="-122"/>
                <a:cs typeface="Microsoft YaHei" charset="-122"/>
              </a:rPr>
              <a:t> </a:t>
            </a:r>
            <a:endParaRPr lang="zh-CN" altLang="en-US" sz="2400" dirty="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17659923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11.2.3</a:t>
            </a:r>
            <a:r>
              <a:rPr lang="zh-CN" altLang="en-US" sz="2800" dirty="0" smtClean="0">
                <a:latin typeface="Microsoft YaHei" charset="-122"/>
                <a:ea typeface="Microsoft YaHei" charset="-122"/>
                <a:cs typeface="Microsoft YaHei" charset="-122"/>
              </a:rPr>
              <a:t>非合作性博弈</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a:t>
            </a:r>
            <a:r>
              <a:rPr lang="zh-CN" altLang="en-US" sz="2000" dirty="0" smtClean="0">
                <a:latin typeface="Microsoft YaHei" charset="-122"/>
                <a:ea typeface="Microsoft YaHei" charset="-122"/>
                <a:cs typeface="Microsoft YaHei" charset="-122"/>
              </a:rPr>
              <a:t>博弈</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ext uri="{D42A27DB-BD31-4B8C-83A1-F6EECF244321}">
                <p14:modId xmlns:p14="http://schemas.microsoft.com/office/powerpoint/2010/main" val="1351925771"/>
              </p:ext>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925796" y="2370515"/>
            <a:ext cx="10447287" cy="1200329"/>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博弈论：</a:t>
            </a:r>
            <a:r>
              <a:rPr kumimoji="1" lang="zh-CN" altLang="en-US" sz="2400" dirty="0">
                <a:latin typeface="Microsoft YaHei" charset="-122"/>
                <a:ea typeface="Microsoft YaHei" charset="-122"/>
                <a:cs typeface="Microsoft YaHei" charset="-122"/>
              </a:rPr>
              <a:t>数学家约翰</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冯</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诺依曼和经济学家奥斯卡</a:t>
            </a:r>
            <a:r>
              <a:rPr kumimoji="1" lang="en-US" altLang="zh-CN" sz="2400" dirty="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摩根斯坦提出。用来分析个人或者组织在目标相互冲突时的决策行为。</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5822697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11.2.3</a:t>
            </a:r>
            <a:r>
              <a:rPr lang="zh-CN" altLang="en-US" sz="2800" dirty="0" smtClean="0">
                <a:latin typeface="Microsoft YaHei" charset="-122"/>
                <a:ea typeface="Microsoft YaHei" charset="-122"/>
                <a:cs typeface="Microsoft YaHei" charset="-122"/>
              </a:rPr>
              <a:t>非合作性博弈</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a:t>
            </a:r>
            <a:r>
              <a:rPr lang="zh-CN" altLang="en-US" sz="2000" dirty="0" smtClean="0">
                <a:latin typeface="Microsoft YaHei" charset="-122"/>
                <a:ea typeface="Microsoft YaHei" charset="-122"/>
                <a:cs typeface="Microsoft YaHei" charset="-122"/>
              </a:rPr>
              <a:t>博弈</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513420" y="2519752"/>
            <a:ext cx="10447287" cy="2308324"/>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决策者</a:t>
            </a:r>
            <a:r>
              <a:rPr kumimoji="1" lang="zh-CN" altLang="en-US" sz="2400" dirty="0">
                <a:latin typeface="Microsoft YaHei" charset="-122"/>
                <a:ea typeface="Microsoft YaHei" charset="-122"/>
                <a:cs typeface="Microsoft YaHei" charset="-122"/>
              </a:rPr>
              <a:t>在博弈过程中</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第一</a:t>
            </a:r>
            <a:r>
              <a:rPr kumimoji="1" lang="zh-CN" altLang="en-US" sz="2400" dirty="0">
                <a:latin typeface="Microsoft YaHei" charset="-122"/>
                <a:ea typeface="Microsoft YaHei" charset="-122"/>
                <a:cs typeface="Microsoft YaHei" charset="-122"/>
              </a:rPr>
              <a:t>，试图通过博弈行动使自己达到</a:t>
            </a:r>
            <a:r>
              <a:rPr kumimoji="1" lang="zh-CN" altLang="en-US" sz="2400" dirty="0">
                <a:solidFill>
                  <a:srgbClr val="C00000"/>
                </a:solidFill>
                <a:latin typeface="Microsoft YaHei" charset="-122"/>
                <a:ea typeface="Microsoft YaHei" charset="-122"/>
                <a:cs typeface="Microsoft YaHei" charset="-122"/>
              </a:rPr>
              <a:t>最优地位</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第二</a:t>
            </a:r>
            <a:r>
              <a:rPr kumimoji="1" lang="zh-CN" altLang="en-US" sz="2400" dirty="0">
                <a:latin typeface="Microsoft YaHei" charset="-122"/>
                <a:ea typeface="Microsoft YaHei" charset="-122"/>
                <a:cs typeface="Microsoft YaHei" charset="-122"/>
              </a:rPr>
              <a:t>，充分认识到在博弈过程中参与者</a:t>
            </a:r>
            <a:r>
              <a:rPr kumimoji="1" lang="zh-CN" altLang="en-US" sz="2400" dirty="0">
                <a:solidFill>
                  <a:srgbClr val="C00000"/>
                </a:solidFill>
                <a:latin typeface="Microsoft YaHei" charset="-122"/>
                <a:ea typeface="Microsoft YaHei" charset="-122"/>
                <a:cs typeface="Microsoft YaHei" charset="-122"/>
              </a:rPr>
              <a:t>相互影响</a:t>
            </a:r>
            <a:r>
              <a:rPr kumimoji="1" lang="zh-CN" altLang="en-US" sz="2400" dirty="0">
                <a:latin typeface="Microsoft YaHei" charset="-122"/>
                <a:ea typeface="Microsoft YaHei" charset="-122"/>
                <a:cs typeface="Microsoft YaHei" charset="-122"/>
              </a:rPr>
              <a:t>的特性</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第三</a:t>
            </a:r>
            <a:r>
              <a:rPr kumimoji="1" lang="zh-CN" altLang="en-US" sz="2400" dirty="0">
                <a:latin typeface="Microsoft YaHei" charset="-122"/>
                <a:ea typeface="Microsoft YaHei" charset="-122"/>
                <a:cs typeface="Microsoft YaHei" charset="-122"/>
              </a:rPr>
              <a:t>，</a:t>
            </a:r>
            <a:r>
              <a:rPr kumimoji="1" lang="zh-CN" altLang="en-US" sz="2400" dirty="0">
                <a:solidFill>
                  <a:srgbClr val="C00000"/>
                </a:solidFill>
                <a:latin typeface="Microsoft YaHei" charset="-122"/>
                <a:ea typeface="Microsoft YaHei" charset="-122"/>
                <a:cs typeface="Microsoft YaHei" charset="-122"/>
              </a:rPr>
              <a:t>预测</a:t>
            </a:r>
            <a:r>
              <a:rPr kumimoji="1" lang="zh-CN" altLang="en-US" sz="2400" dirty="0">
                <a:latin typeface="Microsoft YaHei" charset="-122"/>
                <a:ea typeface="Microsoft YaHei" charset="-122"/>
                <a:cs typeface="Microsoft YaHei" charset="-122"/>
              </a:rPr>
              <a:t>其他决策者的行为</a:t>
            </a:r>
            <a:r>
              <a:rPr kumimoji="1" lang="zh-CN" altLang="en-US"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114419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11.2.3</a:t>
            </a:r>
            <a:r>
              <a:rPr lang="zh-CN" altLang="en-US" sz="2800" dirty="0" smtClean="0">
                <a:latin typeface="Microsoft YaHei" charset="-122"/>
                <a:ea typeface="Microsoft YaHei" charset="-122"/>
                <a:cs typeface="Microsoft YaHei" charset="-122"/>
              </a:rPr>
              <a:t>非合作性博弈</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smtClean="0">
                <a:latin typeface="Microsoft YaHei" charset="-122"/>
                <a:ea typeface="Microsoft YaHei" charset="-122"/>
                <a:cs typeface="Microsoft YaHei" charset="-122"/>
              </a:rPr>
              <a:t>囚徒的困境</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334127" y="2394247"/>
            <a:ext cx="10221578" cy="3323987"/>
          </a:xfrm>
          <a:prstGeom prst="rect">
            <a:avLst/>
          </a:prstGeom>
          <a:noFill/>
        </p:spPr>
        <p:txBody>
          <a:bodyPr wrap="square" rtlCol="0">
            <a:spAutoFit/>
          </a:bodyPr>
          <a:lstStyle/>
          <a:p>
            <a:pPr>
              <a:lnSpc>
                <a:spcPct val="150000"/>
              </a:lnSpc>
            </a:pPr>
            <a:r>
              <a:rPr kumimoji="1" lang="zh-CN" altLang="en-US" sz="2000" dirty="0">
                <a:latin typeface="Microsoft YaHei" charset="-122"/>
                <a:ea typeface="Microsoft YaHei" charset="-122"/>
                <a:cs typeface="Microsoft YaHei" charset="-122"/>
              </a:rPr>
              <a:t>有两个犯罪嫌疑人</a:t>
            </a:r>
            <a:r>
              <a:rPr kumimoji="1" lang="zh-CN" altLang="en-US" sz="2000" dirty="0" smtClean="0">
                <a:latin typeface="Microsoft YaHei" charset="-122"/>
                <a:ea typeface="Microsoft YaHei" charset="-122"/>
                <a:cs typeface="Microsoft YaHei" charset="-122"/>
              </a:rPr>
              <a:t>张三、李四</a:t>
            </a:r>
            <a:r>
              <a:rPr kumimoji="1" lang="zh-CN" altLang="en-US" sz="2000" dirty="0">
                <a:latin typeface="Microsoft YaHei" charset="-122"/>
                <a:ea typeface="Microsoft YaHei" charset="-122"/>
                <a:cs typeface="Microsoft YaHei" charset="-122"/>
              </a:rPr>
              <a:t>。</a:t>
            </a:r>
            <a:r>
              <a:rPr kumimoji="1" lang="zh-CN" altLang="en-US" sz="2000" dirty="0" smtClean="0">
                <a:latin typeface="Microsoft YaHei" charset="-122"/>
                <a:ea typeface="Microsoft YaHei" charset="-122"/>
                <a:cs typeface="Microsoft YaHei" charset="-122"/>
              </a:rPr>
              <a:t>被</a:t>
            </a:r>
            <a:r>
              <a:rPr kumimoji="1" lang="zh-CN" altLang="en-US" sz="2000" dirty="0">
                <a:latin typeface="Microsoft YaHei" charset="-122"/>
                <a:ea typeface="Microsoft YaHei" charset="-122"/>
                <a:cs typeface="Microsoft YaHei" charset="-122"/>
              </a:rPr>
              <a:t>警察抓住了。警察有足够的证据证明两人犯有偷窃的轻罪，因此按照法律，每人都必须在监狱中度过</a:t>
            </a:r>
            <a:r>
              <a:rPr kumimoji="1" lang="en-US" altLang="zh-CN" sz="2000" dirty="0">
                <a:latin typeface="Microsoft YaHei" charset="-122"/>
                <a:ea typeface="Microsoft YaHei" charset="-122"/>
                <a:cs typeface="Microsoft YaHei" charset="-122"/>
              </a:rPr>
              <a:t>1</a:t>
            </a:r>
            <a:r>
              <a:rPr kumimoji="1" lang="zh-CN" altLang="en-US" sz="2000" dirty="0">
                <a:latin typeface="Microsoft YaHei" charset="-122"/>
                <a:ea typeface="Microsoft YaHei" charset="-122"/>
                <a:cs typeface="Microsoft YaHei" charset="-122"/>
              </a:rPr>
              <a:t>年</a:t>
            </a:r>
            <a:r>
              <a:rPr kumimoji="1" lang="zh-CN" altLang="en-US" sz="2000" dirty="0" smtClean="0">
                <a:latin typeface="Microsoft YaHei" charset="-122"/>
                <a:ea typeface="Microsoft YaHei" charset="-122"/>
                <a:cs typeface="Microsoft YaHei" charset="-122"/>
              </a:rPr>
              <a:t>。</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同时</a:t>
            </a:r>
            <a:r>
              <a:rPr kumimoji="1" lang="zh-CN" altLang="en-US" sz="2000" dirty="0">
                <a:latin typeface="Microsoft YaHei" charset="-122"/>
                <a:ea typeface="Microsoft YaHei" charset="-122"/>
                <a:cs typeface="Microsoft YaHei" charset="-122"/>
              </a:rPr>
              <a:t>警察还怀疑这两名罪犯曾经合伙抢劫银行，但警察没有掌握相关的证据。于是，警察把两人关在不同的房间里进行审讯，并</a:t>
            </a:r>
            <a:r>
              <a:rPr kumimoji="1" lang="zh-CN" altLang="en-US" sz="2000" dirty="0">
                <a:solidFill>
                  <a:srgbClr val="C00000"/>
                </a:solidFill>
                <a:latin typeface="Microsoft YaHei" charset="-122"/>
                <a:ea typeface="Microsoft YaHei" charset="-122"/>
                <a:cs typeface="Microsoft YaHei" charset="-122"/>
              </a:rPr>
              <a:t>分别</a:t>
            </a:r>
            <a:r>
              <a:rPr kumimoji="1" lang="zh-CN" altLang="en-US" sz="2000" dirty="0">
                <a:latin typeface="Microsoft YaHei" charset="-122"/>
                <a:ea typeface="Microsoft YaHei" charset="-122"/>
                <a:cs typeface="Microsoft YaHei" charset="-122"/>
              </a:rPr>
              <a:t>告诉两人：现在我们完全可以把你关</a:t>
            </a:r>
            <a:r>
              <a:rPr kumimoji="1" lang="en-US" altLang="zh-CN" sz="2000" dirty="0">
                <a:latin typeface="Microsoft YaHei" charset="-122"/>
                <a:ea typeface="Microsoft YaHei" charset="-122"/>
                <a:cs typeface="Microsoft YaHei" charset="-122"/>
              </a:rPr>
              <a:t>1</a:t>
            </a:r>
            <a:r>
              <a:rPr kumimoji="1" lang="zh-CN" altLang="en-US" sz="2000" dirty="0">
                <a:latin typeface="Microsoft YaHei" charset="-122"/>
                <a:ea typeface="Microsoft YaHei" charset="-122"/>
                <a:cs typeface="Microsoft YaHei" charset="-122"/>
              </a:rPr>
              <a:t>年（因为偷窃罪）。但是，如果你承认了银行抢劫案，并供出你的同伙，就免除你的监禁，你可以无罪释放，而你的同伙将在监狱中度过</a:t>
            </a:r>
            <a:r>
              <a:rPr kumimoji="1" lang="en-US" altLang="zh-CN" sz="2000" dirty="0">
                <a:latin typeface="Microsoft YaHei" charset="-122"/>
                <a:ea typeface="Microsoft YaHei" charset="-122"/>
                <a:cs typeface="Microsoft YaHei" charset="-122"/>
              </a:rPr>
              <a:t>10</a:t>
            </a:r>
            <a:r>
              <a:rPr kumimoji="1" lang="zh-CN" altLang="en-US" sz="2000" dirty="0">
                <a:latin typeface="Microsoft YaHei" charset="-122"/>
                <a:ea typeface="Microsoft YaHei" charset="-122"/>
                <a:cs typeface="Microsoft YaHei" charset="-122"/>
              </a:rPr>
              <a:t>年。如果你们两个人都承认抢劫银行的罪行，你们都将被监禁</a:t>
            </a:r>
            <a:r>
              <a:rPr kumimoji="1" lang="en-US" altLang="zh-CN" sz="2000" dirty="0">
                <a:latin typeface="Microsoft YaHei" charset="-122"/>
                <a:ea typeface="Microsoft YaHei" charset="-122"/>
                <a:cs typeface="Microsoft YaHei" charset="-122"/>
              </a:rPr>
              <a:t>8</a:t>
            </a:r>
            <a:r>
              <a:rPr kumimoji="1" lang="zh-CN" altLang="en-US" sz="2000" dirty="0">
                <a:latin typeface="Microsoft YaHei" charset="-122"/>
                <a:ea typeface="Microsoft YaHei" charset="-122"/>
                <a:cs typeface="Microsoft YaHei" charset="-122"/>
              </a:rPr>
              <a:t>年。如果你们两个人都保持沉默，我们缺乏证据只能监禁你们</a:t>
            </a:r>
            <a:r>
              <a:rPr kumimoji="1" lang="en-US" altLang="zh-CN" sz="2000" dirty="0">
                <a:latin typeface="Microsoft YaHei" charset="-122"/>
                <a:ea typeface="Microsoft YaHei" charset="-122"/>
                <a:cs typeface="Microsoft YaHei" charset="-122"/>
              </a:rPr>
              <a:t>1</a:t>
            </a:r>
            <a:r>
              <a:rPr kumimoji="1" lang="zh-CN" altLang="en-US" sz="2000" dirty="0">
                <a:latin typeface="Microsoft YaHei" charset="-122"/>
                <a:ea typeface="Microsoft YaHei" charset="-122"/>
                <a:cs typeface="Microsoft YaHei" charset="-122"/>
              </a:rPr>
              <a:t>年。 </a:t>
            </a: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图片 1"/>
          <p:cNvPicPr>
            <a:picLocks noChangeAspect="1"/>
          </p:cNvPicPr>
          <p:nvPr/>
        </p:nvPicPr>
        <p:blipFill>
          <a:blip r:embed="rId8"/>
          <a:stretch>
            <a:fillRect/>
          </a:stretch>
        </p:blipFill>
        <p:spPr>
          <a:xfrm>
            <a:off x="10076329" y="5535242"/>
            <a:ext cx="1760093" cy="1322758"/>
          </a:xfrm>
          <a:prstGeom prst="rect">
            <a:avLst/>
          </a:prstGeom>
        </p:spPr>
      </p:pic>
    </p:spTree>
    <p:extLst>
      <p:ext uri="{BB962C8B-B14F-4D97-AF65-F5344CB8AC3E}">
        <p14:creationId xmlns:p14="http://schemas.microsoft.com/office/powerpoint/2010/main" val="131364725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11.2.3</a:t>
            </a:r>
            <a:r>
              <a:rPr lang="zh-CN" altLang="en-US" sz="2800" dirty="0" smtClean="0">
                <a:latin typeface="Microsoft YaHei" charset="-122"/>
                <a:ea typeface="Microsoft YaHei" charset="-122"/>
                <a:cs typeface="Microsoft YaHei" charset="-122"/>
              </a:rPr>
              <a:t>非合作性博弈</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smtClean="0">
                <a:latin typeface="Microsoft YaHei" charset="-122"/>
                <a:ea typeface="Microsoft YaHei" charset="-122"/>
                <a:cs typeface="Microsoft YaHei" charset="-122"/>
              </a:rPr>
              <a:t>囚徒的困境</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241401445"/>
              </p:ext>
            </p:extLst>
          </p:nvPr>
        </p:nvGraphicFramePr>
        <p:xfrm>
          <a:off x="1680565" y="3027784"/>
          <a:ext cx="6855327" cy="2928010"/>
        </p:xfrm>
        <a:graphic>
          <a:graphicData uri="http://schemas.openxmlformats.org/drawingml/2006/table">
            <a:tbl>
              <a:tblPr firstRow="1" bandRow="1">
                <a:tableStyleId>{2D5ABB26-0587-4C30-8999-92F81FD0307C}</a:tableStyleId>
              </a:tblPr>
              <a:tblGrid>
                <a:gridCol w="2109475"/>
                <a:gridCol w="2307452"/>
                <a:gridCol w="2438400"/>
              </a:tblGrid>
              <a:tr h="821565">
                <a:tc>
                  <a:txBody>
                    <a:bodyPr/>
                    <a:lstStyle/>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Microsoft YaHei" charset="-122"/>
                          <a:ea typeface="Microsoft YaHei" charset="-122"/>
                          <a:cs typeface="Microsoft YaHei" charset="-122"/>
                        </a:rPr>
                        <a:t>坦白</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Microsoft YaHei" charset="-122"/>
                          <a:ea typeface="Microsoft YaHei" charset="-122"/>
                          <a:cs typeface="Microsoft YaHei" charset="-122"/>
                        </a:rPr>
                        <a:t>沉默</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坦白</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zh-CN" altLang="en-US" sz="2400" kern="1200" dirty="0">
                        <a:solidFill>
                          <a:schemeClr val="tx1"/>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沉默</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圆角矩形 4"/>
          <p:cNvSpPr/>
          <p:nvPr/>
        </p:nvSpPr>
        <p:spPr>
          <a:xfrm>
            <a:off x="334127" y="4026568"/>
            <a:ext cx="978568"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张三</a:t>
            </a:r>
            <a:endParaRPr kumimoji="1" lang="zh-CN" altLang="en-US" sz="2400" dirty="0">
              <a:latin typeface="Microsoft YaHei" charset="-122"/>
              <a:ea typeface="Microsoft YaHei" charset="-122"/>
              <a:cs typeface="Microsoft YaHei" charset="-122"/>
            </a:endParaRPr>
          </a:p>
        </p:txBody>
      </p:sp>
      <p:sp>
        <p:nvSpPr>
          <p:cNvPr id="9" name="圆角矩形 8"/>
          <p:cNvSpPr/>
          <p:nvPr/>
        </p:nvSpPr>
        <p:spPr>
          <a:xfrm>
            <a:off x="5545222" y="1724632"/>
            <a:ext cx="978568"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李四</a:t>
            </a:r>
            <a:endParaRPr kumimoji="1" lang="zh-CN" altLang="en-US" sz="2400" dirty="0">
              <a:latin typeface="Microsoft YaHei" charset="-122"/>
              <a:ea typeface="Microsoft YaHei" charset="-122"/>
              <a:cs typeface="Microsoft YaHei" charset="-122"/>
            </a:endParaRPr>
          </a:p>
        </p:txBody>
      </p:sp>
      <p:pic>
        <p:nvPicPr>
          <p:cNvPr id="11" name="图片 10"/>
          <p:cNvPicPr>
            <a:picLocks noChangeAspect="1"/>
          </p:cNvPicPr>
          <p:nvPr/>
        </p:nvPicPr>
        <p:blipFill>
          <a:blip r:embed="rId8"/>
          <a:stretch>
            <a:fillRect/>
          </a:stretch>
        </p:blipFill>
        <p:spPr>
          <a:xfrm>
            <a:off x="9155547" y="3518855"/>
            <a:ext cx="2589216" cy="1945867"/>
          </a:xfrm>
          <a:prstGeom prst="rect">
            <a:avLst/>
          </a:prstGeom>
        </p:spPr>
      </p:pic>
    </p:spTree>
    <p:extLst>
      <p:ext uri="{BB962C8B-B14F-4D97-AF65-F5344CB8AC3E}">
        <p14:creationId xmlns:p14="http://schemas.microsoft.com/office/powerpoint/2010/main" val="99492931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11.2.3</a:t>
            </a:r>
            <a:r>
              <a:rPr lang="zh-CN" altLang="en-US" sz="2800" dirty="0" smtClean="0">
                <a:latin typeface="Microsoft YaHei" charset="-122"/>
                <a:ea typeface="Microsoft YaHei" charset="-122"/>
                <a:cs typeface="Microsoft YaHei" charset="-122"/>
              </a:rPr>
              <a:t>非合作性博弈</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smtClean="0">
                <a:latin typeface="Microsoft YaHei" charset="-122"/>
                <a:ea typeface="Microsoft YaHei" charset="-122"/>
                <a:cs typeface="Microsoft YaHei" charset="-122"/>
              </a:rPr>
              <a:t>囚徒的困境</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228317413"/>
              </p:ext>
            </p:extLst>
          </p:nvPr>
        </p:nvGraphicFramePr>
        <p:xfrm>
          <a:off x="1680565" y="3027784"/>
          <a:ext cx="6855327" cy="2928010"/>
        </p:xfrm>
        <a:graphic>
          <a:graphicData uri="http://schemas.openxmlformats.org/drawingml/2006/table">
            <a:tbl>
              <a:tblPr firstRow="1" bandRow="1">
                <a:tableStyleId>{2D5ABB26-0587-4C30-8999-92F81FD0307C}</a:tableStyleId>
              </a:tblPr>
              <a:tblGrid>
                <a:gridCol w="2109475"/>
                <a:gridCol w="2307452"/>
                <a:gridCol w="2438400"/>
              </a:tblGrid>
              <a:tr h="821565">
                <a:tc>
                  <a:txBody>
                    <a:bodyPr/>
                    <a:lstStyle/>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Microsoft YaHei" charset="-122"/>
                          <a:ea typeface="Microsoft YaHei" charset="-122"/>
                          <a:cs typeface="Microsoft YaHei" charset="-122"/>
                        </a:rPr>
                        <a:t>坦白</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Microsoft YaHei" charset="-122"/>
                          <a:ea typeface="Microsoft YaHei" charset="-122"/>
                          <a:cs typeface="Microsoft YaHei" charset="-122"/>
                        </a:rPr>
                        <a:t>沉默</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坦白</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-8</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-8</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zh-CN" altLang="en-US" sz="2400" kern="1200" dirty="0">
                        <a:solidFill>
                          <a:schemeClr val="tx1"/>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沉默</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圆角矩形 4"/>
          <p:cNvSpPr/>
          <p:nvPr/>
        </p:nvSpPr>
        <p:spPr>
          <a:xfrm>
            <a:off x="334127" y="4026568"/>
            <a:ext cx="978568"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张三</a:t>
            </a:r>
            <a:endParaRPr kumimoji="1" lang="zh-CN" altLang="en-US" sz="2400" dirty="0">
              <a:latin typeface="Microsoft YaHei" charset="-122"/>
              <a:ea typeface="Microsoft YaHei" charset="-122"/>
              <a:cs typeface="Microsoft YaHei" charset="-122"/>
            </a:endParaRPr>
          </a:p>
        </p:txBody>
      </p:sp>
      <p:sp>
        <p:nvSpPr>
          <p:cNvPr id="9" name="圆角矩形 8"/>
          <p:cNvSpPr/>
          <p:nvPr/>
        </p:nvSpPr>
        <p:spPr>
          <a:xfrm>
            <a:off x="5545222" y="1724632"/>
            <a:ext cx="978568"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李四</a:t>
            </a:r>
            <a:endParaRPr kumimoji="1" lang="zh-CN" altLang="en-US" sz="2400" dirty="0">
              <a:latin typeface="Microsoft YaHei" charset="-122"/>
              <a:ea typeface="Microsoft YaHei" charset="-122"/>
              <a:cs typeface="Microsoft YaHei" charset="-122"/>
            </a:endParaRPr>
          </a:p>
        </p:txBody>
      </p:sp>
      <p:pic>
        <p:nvPicPr>
          <p:cNvPr id="11" name="图片 10"/>
          <p:cNvPicPr>
            <a:picLocks noChangeAspect="1"/>
          </p:cNvPicPr>
          <p:nvPr/>
        </p:nvPicPr>
        <p:blipFill>
          <a:blip r:embed="rId8"/>
          <a:stretch>
            <a:fillRect/>
          </a:stretch>
        </p:blipFill>
        <p:spPr>
          <a:xfrm>
            <a:off x="9155547" y="3518855"/>
            <a:ext cx="2589216" cy="1945867"/>
          </a:xfrm>
          <a:prstGeom prst="rect">
            <a:avLst/>
          </a:prstGeom>
        </p:spPr>
      </p:pic>
    </p:spTree>
    <p:extLst>
      <p:ext uri="{BB962C8B-B14F-4D97-AF65-F5344CB8AC3E}">
        <p14:creationId xmlns:p14="http://schemas.microsoft.com/office/powerpoint/2010/main" val="187717818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11.2.3</a:t>
            </a:r>
            <a:r>
              <a:rPr lang="zh-CN" altLang="en-US" sz="2800" dirty="0" smtClean="0">
                <a:latin typeface="Microsoft YaHei" charset="-122"/>
                <a:ea typeface="Microsoft YaHei" charset="-122"/>
                <a:cs typeface="Microsoft YaHei" charset="-122"/>
              </a:rPr>
              <a:t>非合作性博弈</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smtClean="0">
                <a:latin typeface="Microsoft YaHei" charset="-122"/>
                <a:ea typeface="Microsoft YaHei" charset="-122"/>
                <a:cs typeface="Microsoft YaHei" charset="-122"/>
              </a:rPr>
              <a:t>囚徒的困境</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250076814"/>
              </p:ext>
            </p:extLst>
          </p:nvPr>
        </p:nvGraphicFramePr>
        <p:xfrm>
          <a:off x="1680565" y="3027784"/>
          <a:ext cx="6855327" cy="2928010"/>
        </p:xfrm>
        <a:graphic>
          <a:graphicData uri="http://schemas.openxmlformats.org/drawingml/2006/table">
            <a:tbl>
              <a:tblPr firstRow="1" bandRow="1">
                <a:tableStyleId>{2D5ABB26-0587-4C30-8999-92F81FD0307C}</a:tableStyleId>
              </a:tblPr>
              <a:tblGrid>
                <a:gridCol w="2109475"/>
                <a:gridCol w="2307452"/>
                <a:gridCol w="2438400"/>
              </a:tblGrid>
              <a:tr h="821565">
                <a:tc>
                  <a:txBody>
                    <a:bodyPr/>
                    <a:lstStyle/>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Microsoft YaHei" charset="-122"/>
                          <a:ea typeface="Microsoft YaHei" charset="-122"/>
                          <a:cs typeface="Microsoft YaHei" charset="-122"/>
                        </a:rPr>
                        <a:t>坦白</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Microsoft YaHei" charset="-122"/>
                          <a:ea typeface="Microsoft YaHei" charset="-122"/>
                          <a:cs typeface="Microsoft YaHei" charset="-122"/>
                        </a:rPr>
                        <a:t>沉默</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坦白</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-8</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-8</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kern="1200" dirty="0" smtClean="0">
                          <a:solidFill>
                            <a:schemeClr val="tx1"/>
                          </a:solidFill>
                          <a:latin typeface="Microsoft YaHei" charset="-122"/>
                          <a:ea typeface="Microsoft YaHei" charset="-122"/>
                          <a:cs typeface="Microsoft YaHei" charset="-122"/>
                        </a:rPr>
                        <a:t>        </a:t>
                      </a:r>
                      <a:r>
                        <a:rPr lang="en-US" altLang="zh-CN" sz="2400" kern="1200" dirty="0" smtClean="0">
                          <a:solidFill>
                            <a:schemeClr val="tx1"/>
                          </a:solidFill>
                          <a:latin typeface="Microsoft YaHei" charset="-122"/>
                          <a:ea typeface="Microsoft YaHei" charset="-122"/>
                          <a:cs typeface="Microsoft YaHei" charset="-122"/>
                        </a:rPr>
                        <a:t>0</a:t>
                      </a:r>
                      <a:r>
                        <a:rPr lang="zh-CN" altLang="en-US" sz="2400" kern="1200" dirty="0" smtClean="0">
                          <a:solidFill>
                            <a:schemeClr val="tx1"/>
                          </a:solidFill>
                          <a:latin typeface="Microsoft YaHei" charset="-122"/>
                          <a:ea typeface="Microsoft YaHei" charset="-122"/>
                          <a:cs typeface="Microsoft YaHei" charset="-122"/>
                        </a:rPr>
                        <a:t>    </a:t>
                      </a:r>
                      <a:r>
                        <a:rPr lang="en-US" altLang="zh-CN" sz="2400" kern="1200" dirty="0" smtClean="0">
                          <a:solidFill>
                            <a:schemeClr val="tx1"/>
                          </a:solidFill>
                          <a:latin typeface="Microsoft YaHei" charset="-122"/>
                          <a:ea typeface="Microsoft YaHei" charset="-122"/>
                          <a:cs typeface="Microsoft YaHei" charset="-122"/>
                        </a:rPr>
                        <a:t>-10</a:t>
                      </a:r>
                      <a:endParaRPr lang="zh-CN" altLang="en-US" sz="2400" kern="1200" dirty="0">
                        <a:solidFill>
                          <a:schemeClr val="tx1"/>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沉默</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圆角矩形 4"/>
          <p:cNvSpPr/>
          <p:nvPr/>
        </p:nvSpPr>
        <p:spPr>
          <a:xfrm>
            <a:off x="334127" y="4026568"/>
            <a:ext cx="978568"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张三</a:t>
            </a:r>
            <a:endParaRPr kumimoji="1" lang="zh-CN" altLang="en-US" sz="2400" dirty="0">
              <a:latin typeface="Microsoft YaHei" charset="-122"/>
              <a:ea typeface="Microsoft YaHei" charset="-122"/>
              <a:cs typeface="Microsoft YaHei" charset="-122"/>
            </a:endParaRPr>
          </a:p>
        </p:txBody>
      </p:sp>
      <p:sp>
        <p:nvSpPr>
          <p:cNvPr id="9" name="圆角矩形 8"/>
          <p:cNvSpPr/>
          <p:nvPr/>
        </p:nvSpPr>
        <p:spPr>
          <a:xfrm>
            <a:off x="5545222" y="1724632"/>
            <a:ext cx="978568"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李四</a:t>
            </a:r>
            <a:endParaRPr kumimoji="1" lang="zh-CN" altLang="en-US" sz="2400" dirty="0">
              <a:latin typeface="Microsoft YaHei" charset="-122"/>
              <a:ea typeface="Microsoft YaHei" charset="-122"/>
              <a:cs typeface="Microsoft YaHei" charset="-122"/>
            </a:endParaRPr>
          </a:p>
        </p:txBody>
      </p:sp>
      <p:pic>
        <p:nvPicPr>
          <p:cNvPr id="11" name="图片 10"/>
          <p:cNvPicPr>
            <a:picLocks noChangeAspect="1"/>
          </p:cNvPicPr>
          <p:nvPr/>
        </p:nvPicPr>
        <p:blipFill>
          <a:blip r:embed="rId8"/>
          <a:stretch>
            <a:fillRect/>
          </a:stretch>
        </p:blipFill>
        <p:spPr>
          <a:xfrm>
            <a:off x="9155547" y="3518855"/>
            <a:ext cx="2589216" cy="1945867"/>
          </a:xfrm>
          <a:prstGeom prst="rect">
            <a:avLst/>
          </a:prstGeom>
        </p:spPr>
      </p:pic>
    </p:spTree>
    <p:extLst>
      <p:ext uri="{BB962C8B-B14F-4D97-AF65-F5344CB8AC3E}">
        <p14:creationId xmlns:p14="http://schemas.microsoft.com/office/powerpoint/2010/main" val="1496137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11.2.3</a:t>
            </a:r>
            <a:r>
              <a:rPr lang="zh-CN" altLang="en-US" sz="2800" dirty="0" smtClean="0">
                <a:latin typeface="Microsoft YaHei" charset="-122"/>
                <a:ea typeface="Microsoft YaHei" charset="-122"/>
                <a:cs typeface="Microsoft YaHei" charset="-122"/>
              </a:rPr>
              <a:t>非合作性博弈</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smtClean="0">
                <a:latin typeface="Microsoft YaHei" charset="-122"/>
                <a:ea typeface="Microsoft YaHei" charset="-122"/>
                <a:cs typeface="Microsoft YaHei" charset="-122"/>
              </a:rPr>
              <a:t>囚徒的困境</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147072449"/>
              </p:ext>
            </p:extLst>
          </p:nvPr>
        </p:nvGraphicFramePr>
        <p:xfrm>
          <a:off x="1680565" y="3027784"/>
          <a:ext cx="6855327" cy="2928010"/>
        </p:xfrm>
        <a:graphic>
          <a:graphicData uri="http://schemas.openxmlformats.org/drawingml/2006/table">
            <a:tbl>
              <a:tblPr firstRow="1" bandRow="1">
                <a:tableStyleId>{2D5ABB26-0587-4C30-8999-92F81FD0307C}</a:tableStyleId>
              </a:tblPr>
              <a:tblGrid>
                <a:gridCol w="2109475"/>
                <a:gridCol w="2307452"/>
                <a:gridCol w="2438400"/>
              </a:tblGrid>
              <a:tr h="821565">
                <a:tc>
                  <a:txBody>
                    <a:bodyPr/>
                    <a:lstStyle/>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Microsoft YaHei" charset="-122"/>
                          <a:ea typeface="Microsoft YaHei" charset="-122"/>
                          <a:cs typeface="Microsoft YaHei" charset="-122"/>
                        </a:rPr>
                        <a:t>坦白</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Microsoft YaHei" charset="-122"/>
                          <a:ea typeface="Microsoft YaHei" charset="-122"/>
                          <a:cs typeface="Microsoft YaHei" charset="-122"/>
                        </a:rPr>
                        <a:t>沉默</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坦白</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-8</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-8</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kern="1200" dirty="0" smtClean="0">
                          <a:solidFill>
                            <a:schemeClr val="tx1"/>
                          </a:solidFill>
                          <a:latin typeface="Microsoft YaHei" charset="-122"/>
                          <a:ea typeface="Microsoft YaHei" charset="-122"/>
                          <a:cs typeface="Microsoft YaHei" charset="-122"/>
                        </a:rPr>
                        <a:t>        </a:t>
                      </a:r>
                      <a:r>
                        <a:rPr lang="en-US" altLang="zh-CN" sz="2400" kern="1200" dirty="0" smtClean="0">
                          <a:solidFill>
                            <a:schemeClr val="tx1"/>
                          </a:solidFill>
                          <a:latin typeface="Microsoft YaHei" charset="-122"/>
                          <a:ea typeface="Microsoft YaHei" charset="-122"/>
                          <a:cs typeface="Microsoft YaHei" charset="-122"/>
                        </a:rPr>
                        <a:t>0</a:t>
                      </a:r>
                      <a:r>
                        <a:rPr lang="zh-CN" altLang="en-US" sz="2400" kern="1200" dirty="0" smtClean="0">
                          <a:solidFill>
                            <a:schemeClr val="tx1"/>
                          </a:solidFill>
                          <a:latin typeface="Microsoft YaHei" charset="-122"/>
                          <a:ea typeface="Microsoft YaHei" charset="-122"/>
                          <a:cs typeface="Microsoft YaHei" charset="-122"/>
                        </a:rPr>
                        <a:t>    </a:t>
                      </a:r>
                      <a:r>
                        <a:rPr lang="en-US" altLang="zh-CN" sz="2400" kern="1200" dirty="0" smtClean="0">
                          <a:solidFill>
                            <a:schemeClr val="tx1"/>
                          </a:solidFill>
                          <a:latin typeface="Microsoft YaHei" charset="-122"/>
                          <a:ea typeface="Microsoft YaHei" charset="-122"/>
                          <a:cs typeface="Microsoft YaHei" charset="-122"/>
                        </a:rPr>
                        <a:t>-10</a:t>
                      </a:r>
                      <a:endParaRPr lang="zh-CN" altLang="en-US" sz="2400" kern="1200" dirty="0">
                        <a:solidFill>
                          <a:schemeClr val="tx1"/>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沉默</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-10</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0</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圆角矩形 4"/>
          <p:cNvSpPr/>
          <p:nvPr/>
        </p:nvSpPr>
        <p:spPr>
          <a:xfrm>
            <a:off x="334127" y="4026568"/>
            <a:ext cx="978568"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张三</a:t>
            </a:r>
            <a:endParaRPr kumimoji="1" lang="zh-CN" altLang="en-US" sz="2400" dirty="0">
              <a:latin typeface="Microsoft YaHei" charset="-122"/>
              <a:ea typeface="Microsoft YaHei" charset="-122"/>
              <a:cs typeface="Microsoft YaHei" charset="-122"/>
            </a:endParaRPr>
          </a:p>
        </p:txBody>
      </p:sp>
      <p:sp>
        <p:nvSpPr>
          <p:cNvPr id="9" name="圆角矩形 8"/>
          <p:cNvSpPr/>
          <p:nvPr/>
        </p:nvSpPr>
        <p:spPr>
          <a:xfrm>
            <a:off x="5545222" y="1724632"/>
            <a:ext cx="978568"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李四</a:t>
            </a:r>
            <a:endParaRPr kumimoji="1" lang="zh-CN" altLang="en-US" sz="2400" dirty="0">
              <a:latin typeface="Microsoft YaHei" charset="-122"/>
              <a:ea typeface="Microsoft YaHei" charset="-122"/>
              <a:cs typeface="Microsoft YaHei" charset="-122"/>
            </a:endParaRPr>
          </a:p>
        </p:txBody>
      </p:sp>
      <p:pic>
        <p:nvPicPr>
          <p:cNvPr id="11" name="图片 10"/>
          <p:cNvPicPr>
            <a:picLocks noChangeAspect="1"/>
          </p:cNvPicPr>
          <p:nvPr/>
        </p:nvPicPr>
        <p:blipFill>
          <a:blip r:embed="rId8"/>
          <a:stretch>
            <a:fillRect/>
          </a:stretch>
        </p:blipFill>
        <p:spPr>
          <a:xfrm>
            <a:off x="9155547" y="3518855"/>
            <a:ext cx="2589216" cy="1945867"/>
          </a:xfrm>
          <a:prstGeom prst="rect">
            <a:avLst/>
          </a:prstGeom>
        </p:spPr>
      </p:pic>
    </p:spTree>
    <p:extLst>
      <p:ext uri="{BB962C8B-B14F-4D97-AF65-F5344CB8AC3E}">
        <p14:creationId xmlns:p14="http://schemas.microsoft.com/office/powerpoint/2010/main" val="15951961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11.2.3</a:t>
            </a:r>
            <a:r>
              <a:rPr lang="zh-CN" altLang="en-US" sz="2800" dirty="0" smtClean="0">
                <a:latin typeface="Microsoft YaHei" charset="-122"/>
                <a:ea typeface="Microsoft YaHei" charset="-122"/>
                <a:cs typeface="Microsoft YaHei" charset="-122"/>
              </a:rPr>
              <a:t>非合作性博弈</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smtClean="0">
                <a:latin typeface="Microsoft YaHei" charset="-122"/>
                <a:ea typeface="Microsoft YaHei" charset="-122"/>
                <a:cs typeface="Microsoft YaHei" charset="-122"/>
              </a:rPr>
              <a:t>囚徒的困境</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803672850"/>
              </p:ext>
            </p:extLst>
          </p:nvPr>
        </p:nvGraphicFramePr>
        <p:xfrm>
          <a:off x="1680565" y="3027784"/>
          <a:ext cx="6855327" cy="2928010"/>
        </p:xfrm>
        <a:graphic>
          <a:graphicData uri="http://schemas.openxmlformats.org/drawingml/2006/table">
            <a:tbl>
              <a:tblPr firstRow="1" bandRow="1">
                <a:tableStyleId>{2D5ABB26-0587-4C30-8999-92F81FD0307C}</a:tableStyleId>
              </a:tblPr>
              <a:tblGrid>
                <a:gridCol w="2109475"/>
                <a:gridCol w="2307452"/>
                <a:gridCol w="2438400"/>
              </a:tblGrid>
              <a:tr h="821565">
                <a:tc>
                  <a:txBody>
                    <a:bodyPr/>
                    <a:lstStyle/>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Microsoft YaHei" charset="-122"/>
                          <a:ea typeface="Microsoft YaHei" charset="-122"/>
                          <a:cs typeface="Microsoft YaHei" charset="-122"/>
                        </a:rPr>
                        <a:t>坦白</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Microsoft YaHei" charset="-122"/>
                          <a:ea typeface="Microsoft YaHei" charset="-122"/>
                          <a:cs typeface="Microsoft YaHei" charset="-122"/>
                        </a:rPr>
                        <a:t>沉默</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坦白</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-8</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-8</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kern="1200" dirty="0" smtClean="0">
                          <a:solidFill>
                            <a:schemeClr val="tx1"/>
                          </a:solidFill>
                          <a:latin typeface="Microsoft YaHei" charset="-122"/>
                          <a:ea typeface="Microsoft YaHei" charset="-122"/>
                          <a:cs typeface="Microsoft YaHei" charset="-122"/>
                        </a:rPr>
                        <a:t>        </a:t>
                      </a:r>
                      <a:r>
                        <a:rPr lang="en-US" altLang="zh-CN" sz="2400" kern="1200" dirty="0" smtClean="0">
                          <a:solidFill>
                            <a:schemeClr val="tx1"/>
                          </a:solidFill>
                          <a:latin typeface="Microsoft YaHei" charset="-122"/>
                          <a:ea typeface="Microsoft YaHei" charset="-122"/>
                          <a:cs typeface="Microsoft YaHei" charset="-122"/>
                        </a:rPr>
                        <a:t>0</a:t>
                      </a:r>
                      <a:r>
                        <a:rPr lang="zh-CN" altLang="en-US" sz="2400" kern="1200" dirty="0" smtClean="0">
                          <a:solidFill>
                            <a:schemeClr val="tx1"/>
                          </a:solidFill>
                          <a:latin typeface="Microsoft YaHei" charset="-122"/>
                          <a:ea typeface="Microsoft YaHei" charset="-122"/>
                          <a:cs typeface="Microsoft YaHei" charset="-122"/>
                        </a:rPr>
                        <a:t>    </a:t>
                      </a:r>
                      <a:r>
                        <a:rPr lang="en-US" altLang="zh-CN" sz="2400" kern="1200" dirty="0" smtClean="0">
                          <a:solidFill>
                            <a:schemeClr val="tx1"/>
                          </a:solidFill>
                          <a:latin typeface="Microsoft YaHei" charset="-122"/>
                          <a:ea typeface="Microsoft YaHei" charset="-122"/>
                          <a:cs typeface="Microsoft YaHei" charset="-122"/>
                        </a:rPr>
                        <a:t>-10</a:t>
                      </a:r>
                      <a:endParaRPr lang="zh-CN" altLang="en-US" sz="2400" kern="1200" dirty="0">
                        <a:solidFill>
                          <a:schemeClr val="tx1"/>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沉默</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-10</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0</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圆角矩形 4"/>
          <p:cNvSpPr/>
          <p:nvPr/>
        </p:nvSpPr>
        <p:spPr>
          <a:xfrm>
            <a:off x="334127" y="4026568"/>
            <a:ext cx="978568"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张三</a:t>
            </a:r>
            <a:endParaRPr kumimoji="1" lang="zh-CN" altLang="en-US" sz="2400" dirty="0">
              <a:latin typeface="Microsoft YaHei" charset="-122"/>
              <a:ea typeface="Microsoft YaHei" charset="-122"/>
              <a:cs typeface="Microsoft YaHei" charset="-122"/>
            </a:endParaRPr>
          </a:p>
        </p:txBody>
      </p:sp>
      <p:sp>
        <p:nvSpPr>
          <p:cNvPr id="9" name="圆角矩形 8"/>
          <p:cNvSpPr/>
          <p:nvPr/>
        </p:nvSpPr>
        <p:spPr>
          <a:xfrm>
            <a:off x="5545222" y="1724632"/>
            <a:ext cx="978568"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李四</a:t>
            </a:r>
            <a:endParaRPr kumimoji="1" lang="zh-CN" altLang="en-US" sz="2400" dirty="0">
              <a:latin typeface="Microsoft YaHei" charset="-122"/>
              <a:ea typeface="Microsoft YaHei" charset="-122"/>
              <a:cs typeface="Microsoft YaHei" charset="-122"/>
            </a:endParaRPr>
          </a:p>
        </p:txBody>
      </p:sp>
      <p:pic>
        <p:nvPicPr>
          <p:cNvPr id="11" name="图片 10"/>
          <p:cNvPicPr>
            <a:picLocks noChangeAspect="1"/>
          </p:cNvPicPr>
          <p:nvPr/>
        </p:nvPicPr>
        <p:blipFill>
          <a:blip r:embed="rId8"/>
          <a:stretch>
            <a:fillRect/>
          </a:stretch>
        </p:blipFill>
        <p:spPr>
          <a:xfrm>
            <a:off x="9155547" y="3518855"/>
            <a:ext cx="2589216" cy="1945867"/>
          </a:xfrm>
          <a:prstGeom prst="rect">
            <a:avLst/>
          </a:prstGeom>
        </p:spPr>
      </p:pic>
    </p:spTree>
    <p:extLst>
      <p:ext uri="{BB962C8B-B14F-4D97-AF65-F5344CB8AC3E}">
        <p14:creationId xmlns:p14="http://schemas.microsoft.com/office/powerpoint/2010/main" val="18732844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11.1.1 </a:t>
            </a:r>
            <a:r>
              <a:rPr lang="zh-CN" altLang="en-US" sz="2800" dirty="0" smtClean="0">
                <a:latin typeface="Microsoft YaHei" charset="-122"/>
                <a:ea typeface="Microsoft YaHei" charset="-122"/>
                <a:cs typeface="Microsoft YaHei" charset="-122"/>
              </a:rPr>
              <a:t> 寡头</a:t>
            </a:r>
            <a:r>
              <a:rPr lang="zh-CN" altLang="en-US" sz="2800" dirty="0">
                <a:latin typeface="Microsoft YaHei" charset="-122"/>
                <a:ea typeface="Microsoft YaHei" charset="-122"/>
                <a:cs typeface="Microsoft YaHei" charset="-122"/>
              </a:rPr>
              <a:t>垄断市场的条件</a:t>
            </a:r>
          </a:p>
        </p:txBody>
      </p:sp>
      <p:sp>
        <p:nvSpPr>
          <p:cNvPr id="17" name="圆角矩形 16"/>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一、寡头垄断市场</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622884" y="2740312"/>
            <a:ext cx="11103894" cy="1135054"/>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寡头垄断</a:t>
            </a:r>
            <a:r>
              <a:rPr kumimoji="1" lang="zh-CN" altLang="en-US" sz="2400" dirty="0" smtClean="0">
                <a:latin typeface="Microsoft YaHei" charset="-122"/>
                <a:ea typeface="Microsoft YaHei" charset="-122"/>
                <a:cs typeface="Microsoft YaHei" charset="-122"/>
              </a:rPr>
              <a:t>市场：</a:t>
            </a:r>
            <a:r>
              <a:rPr kumimoji="1" lang="zh-CN" altLang="en-US" sz="2400" dirty="0" smtClean="0">
                <a:solidFill>
                  <a:srgbClr val="C00000"/>
                </a:solidFill>
                <a:latin typeface="Microsoft YaHei" charset="-122"/>
                <a:ea typeface="Microsoft YaHei" charset="-122"/>
                <a:cs typeface="Microsoft YaHei" charset="-122"/>
              </a:rPr>
              <a:t>少数</a:t>
            </a:r>
            <a:r>
              <a:rPr kumimoji="1" lang="zh-CN" altLang="en-US" sz="2400" dirty="0">
                <a:solidFill>
                  <a:srgbClr val="C00000"/>
                </a:solidFill>
                <a:latin typeface="Microsoft YaHei" charset="-122"/>
                <a:ea typeface="Microsoft YaHei" charset="-122"/>
                <a:cs typeface="Microsoft YaHei" charset="-122"/>
              </a:rPr>
              <a:t>几家企业</a:t>
            </a:r>
            <a:r>
              <a:rPr kumimoji="1" lang="zh-CN" altLang="en-US" sz="2400" dirty="0">
                <a:latin typeface="Microsoft YaHei" charset="-122"/>
                <a:ea typeface="Microsoft YaHei" charset="-122"/>
                <a:cs typeface="Microsoft YaHei" charset="-122"/>
              </a:rPr>
              <a:t>控制了某一行业的市场，供给该行业生产的大部分</a:t>
            </a:r>
            <a:r>
              <a:rPr kumimoji="1" lang="zh-CN" altLang="en-US" sz="2400">
                <a:latin typeface="Microsoft YaHei" charset="-122"/>
                <a:ea typeface="Microsoft YaHei" charset="-122"/>
                <a:cs typeface="Microsoft YaHei" charset="-122"/>
              </a:rPr>
              <a:t>产品</a:t>
            </a:r>
            <a:r>
              <a:rPr kumimoji="1" lang="zh-CN" altLang="en-US" sz="240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graphicFrame>
        <p:nvGraphicFramePr>
          <p:cNvPr id="6" name="图表 5"/>
          <p:cNvGraphicFramePr/>
          <p:nvPr>
            <p:extLst>
              <p:ext uri="{D42A27DB-BD31-4B8C-83A1-F6EECF244321}">
                <p14:modId xmlns:p14="http://schemas.microsoft.com/office/powerpoint/2010/main" val="132750013"/>
              </p:ext>
            </p:extLst>
          </p:nvPr>
        </p:nvGraphicFramePr>
        <p:xfrm>
          <a:off x="8213558" y="-453227"/>
          <a:ext cx="4908884" cy="23925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147861" y="77816"/>
            <a:ext cx="2185214"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11.1.1.0</a:t>
            </a:r>
            <a:r>
              <a:rPr lang="zh-CN" altLang="en-US" sz="1200" dirty="0">
                <a:solidFill>
                  <a:schemeClr val="bg1">
                    <a:lumMod val="75000"/>
                  </a:schemeClr>
                </a:solidFill>
                <a:latin typeface="SimSun" charset="-122"/>
                <a:ea typeface="SimSun" charset="-122"/>
                <a:cs typeface="SimSun" charset="-122"/>
              </a:rPr>
              <a:t>寡头垄断市场的概念</a:t>
            </a:r>
          </a:p>
        </p:txBody>
      </p:sp>
    </p:spTree>
    <p:extLst>
      <p:ext uri="{BB962C8B-B14F-4D97-AF65-F5344CB8AC3E}">
        <p14:creationId xmlns:p14="http://schemas.microsoft.com/office/powerpoint/2010/main" val="16158035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11.2.3</a:t>
            </a:r>
            <a:r>
              <a:rPr lang="zh-CN" altLang="en-US" sz="2800" dirty="0" smtClean="0">
                <a:latin typeface="Microsoft YaHei" charset="-122"/>
                <a:ea typeface="Microsoft YaHei" charset="-122"/>
                <a:cs typeface="Microsoft YaHei" charset="-122"/>
              </a:rPr>
              <a:t>非合作性博弈</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smtClean="0">
                <a:latin typeface="Microsoft YaHei" charset="-122"/>
                <a:ea typeface="Microsoft YaHei" charset="-122"/>
                <a:cs typeface="Microsoft YaHei" charset="-122"/>
              </a:rPr>
              <a:t>囚徒的困境</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269775402"/>
              </p:ext>
            </p:extLst>
          </p:nvPr>
        </p:nvGraphicFramePr>
        <p:xfrm>
          <a:off x="1680565" y="3027784"/>
          <a:ext cx="6855327" cy="2928010"/>
        </p:xfrm>
        <a:graphic>
          <a:graphicData uri="http://schemas.openxmlformats.org/drawingml/2006/table">
            <a:tbl>
              <a:tblPr firstRow="1" bandRow="1">
                <a:tableStyleId>{2D5ABB26-0587-4C30-8999-92F81FD0307C}</a:tableStyleId>
              </a:tblPr>
              <a:tblGrid>
                <a:gridCol w="2109475"/>
                <a:gridCol w="2307452"/>
                <a:gridCol w="2438400"/>
              </a:tblGrid>
              <a:tr h="821565">
                <a:tc>
                  <a:txBody>
                    <a:bodyPr/>
                    <a:lstStyle/>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Microsoft YaHei" charset="-122"/>
                          <a:ea typeface="Microsoft YaHei" charset="-122"/>
                          <a:cs typeface="Microsoft YaHei" charset="-122"/>
                        </a:rPr>
                        <a:t>坦白</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Microsoft YaHei" charset="-122"/>
                          <a:ea typeface="Microsoft YaHei" charset="-122"/>
                          <a:cs typeface="Microsoft YaHei" charset="-122"/>
                        </a:rPr>
                        <a:t>沉默</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坦白</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-8</a:t>
                      </a:r>
                      <a:r>
                        <a:rPr lang="zh-CN" altLang="en-US" sz="2400" dirty="0" smtClean="0">
                          <a:latin typeface="Microsoft YaHei" charset="-122"/>
                          <a:ea typeface="Microsoft YaHei" charset="-122"/>
                          <a:cs typeface="Microsoft YaHei" charset="-122"/>
                        </a:rPr>
                        <a:t>    </a:t>
                      </a:r>
                      <a:r>
                        <a:rPr lang="zh-CN" altLang="en-US" sz="2400" dirty="0" smtClean="0">
                          <a:solidFill>
                            <a:srgbClr val="C00000"/>
                          </a:solidFill>
                          <a:latin typeface="Microsoft YaHei" charset="-122"/>
                          <a:ea typeface="Microsoft YaHei" charset="-122"/>
                          <a:cs typeface="Microsoft YaHei" charset="-122"/>
                        </a:rPr>
                        <a:t> </a:t>
                      </a:r>
                      <a:r>
                        <a:rPr lang="en-US" altLang="zh-CN" sz="2400" dirty="0" smtClean="0">
                          <a:solidFill>
                            <a:srgbClr val="C00000"/>
                          </a:solidFill>
                          <a:latin typeface="Microsoft YaHei" charset="-122"/>
                          <a:ea typeface="Microsoft YaHei" charset="-122"/>
                          <a:cs typeface="Microsoft YaHei" charset="-122"/>
                        </a:rPr>
                        <a:t>-8</a:t>
                      </a:r>
                      <a:endParaRPr lang="zh-CN" altLang="en-US" sz="2400" dirty="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kern="1200" smtClean="0">
                          <a:solidFill>
                            <a:schemeClr val="tx1"/>
                          </a:solidFill>
                          <a:latin typeface="Microsoft YaHei" charset="-122"/>
                          <a:ea typeface="Microsoft YaHei" charset="-122"/>
                          <a:cs typeface="Microsoft YaHei" charset="-122"/>
                        </a:rPr>
                        <a:t>        </a:t>
                      </a:r>
                      <a:r>
                        <a:rPr lang="en-US" altLang="zh-CN" sz="2400" kern="1200" dirty="0" smtClean="0">
                          <a:solidFill>
                            <a:schemeClr val="tx1"/>
                          </a:solidFill>
                          <a:latin typeface="Microsoft YaHei" charset="-122"/>
                          <a:ea typeface="Microsoft YaHei" charset="-122"/>
                          <a:cs typeface="Microsoft YaHei" charset="-122"/>
                        </a:rPr>
                        <a:t>0</a:t>
                      </a:r>
                      <a:r>
                        <a:rPr lang="zh-CN" altLang="en-US" sz="2400" kern="1200" dirty="0" smtClean="0">
                          <a:solidFill>
                            <a:schemeClr val="tx1"/>
                          </a:solidFill>
                          <a:latin typeface="Microsoft YaHei" charset="-122"/>
                          <a:ea typeface="Microsoft YaHei" charset="-122"/>
                          <a:cs typeface="Microsoft YaHei" charset="-122"/>
                        </a:rPr>
                        <a:t>    </a:t>
                      </a:r>
                      <a:r>
                        <a:rPr lang="en-US" altLang="zh-CN" sz="2400" kern="1200" dirty="0" smtClean="0">
                          <a:solidFill>
                            <a:schemeClr val="tx1"/>
                          </a:solidFill>
                          <a:latin typeface="Microsoft YaHei" charset="-122"/>
                          <a:ea typeface="Microsoft YaHei" charset="-122"/>
                          <a:cs typeface="Microsoft YaHei" charset="-122"/>
                        </a:rPr>
                        <a:t>10</a:t>
                      </a:r>
                      <a:endParaRPr lang="zh-CN" altLang="en-US" sz="2400" kern="1200" dirty="0">
                        <a:solidFill>
                          <a:schemeClr val="tx1"/>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沉默</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-10</a:t>
                      </a:r>
                      <a:r>
                        <a:rPr lang="zh-CN" altLang="en-US" sz="2400" dirty="0" smtClean="0">
                          <a:latin typeface="Microsoft YaHei" charset="-122"/>
                          <a:ea typeface="Microsoft YaHei" charset="-122"/>
                          <a:cs typeface="Microsoft YaHei" charset="-122"/>
                        </a:rPr>
                        <a:t>   </a:t>
                      </a:r>
                      <a:r>
                        <a:rPr lang="zh-CN" altLang="en-US" sz="2400" dirty="0" smtClean="0">
                          <a:solidFill>
                            <a:srgbClr val="C00000"/>
                          </a:solidFill>
                          <a:latin typeface="Microsoft YaHei" charset="-122"/>
                          <a:ea typeface="Microsoft YaHei" charset="-122"/>
                          <a:cs typeface="Microsoft YaHei" charset="-122"/>
                        </a:rPr>
                        <a:t> </a:t>
                      </a:r>
                      <a:r>
                        <a:rPr lang="en-US" altLang="zh-CN" sz="2400" dirty="0" smtClean="0">
                          <a:solidFill>
                            <a:srgbClr val="C00000"/>
                          </a:solidFill>
                          <a:latin typeface="Microsoft YaHei" charset="-122"/>
                          <a:ea typeface="Microsoft YaHei" charset="-122"/>
                          <a:cs typeface="Microsoft YaHei" charset="-122"/>
                        </a:rPr>
                        <a:t>0</a:t>
                      </a:r>
                      <a:endParaRPr lang="zh-CN" altLang="en-US" sz="2400" dirty="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圆角矩形 4"/>
          <p:cNvSpPr/>
          <p:nvPr/>
        </p:nvSpPr>
        <p:spPr>
          <a:xfrm>
            <a:off x="334127" y="4026568"/>
            <a:ext cx="978568"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张三</a:t>
            </a:r>
            <a:endParaRPr kumimoji="1" lang="zh-CN" altLang="en-US" sz="2400" dirty="0">
              <a:latin typeface="Microsoft YaHei" charset="-122"/>
              <a:ea typeface="Microsoft YaHei" charset="-122"/>
              <a:cs typeface="Microsoft YaHei" charset="-122"/>
            </a:endParaRPr>
          </a:p>
        </p:txBody>
      </p:sp>
      <p:sp>
        <p:nvSpPr>
          <p:cNvPr id="9" name="圆角矩形 8"/>
          <p:cNvSpPr/>
          <p:nvPr/>
        </p:nvSpPr>
        <p:spPr>
          <a:xfrm>
            <a:off x="5545222" y="1724632"/>
            <a:ext cx="978568"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李四</a:t>
            </a:r>
            <a:endParaRPr kumimoji="1" lang="zh-CN" altLang="en-US" sz="2400" dirty="0">
              <a:latin typeface="Microsoft YaHei" charset="-122"/>
              <a:ea typeface="Microsoft YaHei" charset="-122"/>
              <a:cs typeface="Microsoft YaHei" charset="-122"/>
            </a:endParaRPr>
          </a:p>
        </p:txBody>
      </p:sp>
      <p:pic>
        <p:nvPicPr>
          <p:cNvPr id="11" name="图片 10"/>
          <p:cNvPicPr>
            <a:picLocks noChangeAspect="1"/>
          </p:cNvPicPr>
          <p:nvPr/>
        </p:nvPicPr>
        <p:blipFill>
          <a:blip r:embed="rId8"/>
          <a:stretch>
            <a:fillRect/>
          </a:stretch>
        </p:blipFill>
        <p:spPr>
          <a:xfrm>
            <a:off x="9155547" y="3518855"/>
            <a:ext cx="2589216" cy="1945867"/>
          </a:xfrm>
          <a:prstGeom prst="rect">
            <a:avLst/>
          </a:prstGeom>
        </p:spPr>
      </p:pic>
      <p:sp>
        <p:nvSpPr>
          <p:cNvPr id="2" name="圆角矩形 1"/>
          <p:cNvSpPr/>
          <p:nvPr/>
        </p:nvSpPr>
        <p:spPr>
          <a:xfrm>
            <a:off x="6124353" y="2655074"/>
            <a:ext cx="2615610" cy="374572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7186288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11.2.3</a:t>
            </a:r>
            <a:r>
              <a:rPr lang="zh-CN" altLang="en-US" sz="2800" dirty="0" smtClean="0">
                <a:latin typeface="Microsoft YaHei" charset="-122"/>
                <a:ea typeface="Microsoft YaHei" charset="-122"/>
                <a:cs typeface="Microsoft YaHei" charset="-122"/>
              </a:rPr>
              <a:t>非合作性博弈</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smtClean="0">
                <a:latin typeface="Microsoft YaHei" charset="-122"/>
                <a:ea typeface="Microsoft YaHei" charset="-122"/>
                <a:cs typeface="Microsoft YaHei" charset="-122"/>
              </a:rPr>
              <a:t>囚徒的困境</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2098010286"/>
              </p:ext>
            </p:extLst>
          </p:nvPr>
        </p:nvGraphicFramePr>
        <p:xfrm>
          <a:off x="1680565" y="3027784"/>
          <a:ext cx="6855327" cy="2928010"/>
        </p:xfrm>
        <a:graphic>
          <a:graphicData uri="http://schemas.openxmlformats.org/drawingml/2006/table">
            <a:tbl>
              <a:tblPr firstRow="1" bandRow="1">
                <a:tableStyleId>{2D5ABB26-0587-4C30-8999-92F81FD0307C}</a:tableStyleId>
              </a:tblPr>
              <a:tblGrid>
                <a:gridCol w="2109475"/>
                <a:gridCol w="2307452"/>
                <a:gridCol w="2438400"/>
              </a:tblGrid>
              <a:tr h="821565">
                <a:tc>
                  <a:txBody>
                    <a:bodyPr/>
                    <a:lstStyle/>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Microsoft YaHei" charset="-122"/>
                          <a:ea typeface="Microsoft YaHei" charset="-122"/>
                          <a:cs typeface="Microsoft YaHei" charset="-122"/>
                        </a:rPr>
                        <a:t>坦白</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Microsoft YaHei" charset="-122"/>
                          <a:ea typeface="Microsoft YaHei" charset="-122"/>
                          <a:cs typeface="Microsoft YaHei" charset="-122"/>
                        </a:rPr>
                        <a:t>沉默</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坦白</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-8</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-8</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kern="1200" dirty="0" smtClean="0">
                          <a:solidFill>
                            <a:schemeClr val="tx1"/>
                          </a:solidFill>
                          <a:latin typeface="Microsoft YaHei" charset="-122"/>
                          <a:ea typeface="Microsoft YaHei" charset="-122"/>
                          <a:cs typeface="Microsoft YaHei" charset="-122"/>
                        </a:rPr>
                        <a:t>        </a:t>
                      </a:r>
                      <a:r>
                        <a:rPr lang="en-US" altLang="zh-CN" sz="2400" kern="1200" dirty="0" smtClean="0">
                          <a:solidFill>
                            <a:schemeClr val="tx1"/>
                          </a:solidFill>
                          <a:latin typeface="Microsoft YaHei" charset="-122"/>
                          <a:ea typeface="Microsoft YaHei" charset="-122"/>
                          <a:cs typeface="Microsoft YaHei" charset="-122"/>
                        </a:rPr>
                        <a:t>0</a:t>
                      </a:r>
                      <a:r>
                        <a:rPr lang="zh-CN" altLang="en-US" sz="2400" kern="1200" dirty="0" smtClean="0">
                          <a:solidFill>
                            <a:schemeClr val="tx1"/>
                          </a:solidFill>
                          <a:latin typeface="Microsoft YaHei" charset="-122"/>
                          <a:ea typeface="Microsoft YaHei" charset="-122"/>
                          <a:cs typeface="Microsoft YaHei" charset="-122"/>
                        </a:rPr>
                        <a:t>    </a:t>
                      </a:r>
                      <a:r>
                        <a:rPr lang="en-US" altLang="zh-CN" sz="2400" kern="1200" dirty="0" smtClean="0">
                          <a:solidFill>
                            <a:srgbClr val="C00000"/>
                          </a:solidFill>
                          <a:latin typeface="Microsoft YaHei" charset="-122"/>
                          <a:ea typeface="Microsoft YaHei" charset="-122"/>
                          <a:cs typeface="Microsoft YaHei" charset="-122"/>
                        </a:rPr>
                        <a:t>-10</a:t>
                      </a:r>
                      <a:endParaRPr lang="zh-CN" altLang="en-US" sz="2400" kern="1200" dirty="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沉默</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-10</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0</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    </a:t>
                      </a:r>
                      <a:r>
                        <a:rPr lang="en-US" altLang="zh-CN" sz="2400" dirty="0" smtClean="0">
                          <a:solidFill>
                            <a:srgbClr val="C00000"/>
                          </a:solidFill>
                          <a:latin typeface="Microsoft YaHei" charset="-122"/>
                          <a:ea typeface="Microsoft YaHei" charset="-122"/>
                          <a:cs typeface="Microsoft YaHei" charset="-122"/>
                        </a:rPr>
                        <a:t>-1</a:t>
                      </a:r>
                      <a:endParaRPr lang="zh-CN" altLang="en-US" sz="2400" dirty="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圆角矩形 4"/>
          <p:cNvSpPr/>
          <p:nvPr/>
        </p:nvSpPr>
        <p:spPr>
          <a:xfrm>
            <a:off x="334127" y="4026568"/>
            <a:ext cx="978568"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张三</a:t>
            </a:r>
            <a:endParaRPr kumimoji="1" lang="zh-CN" altLang="en-US" sz="2400" dirty="0">
              <a:latin typeface="Microsoft YaHei" charset="-122"/>
              <a:ea typeface="Microsoft YaHei" charset="-122"/>
              <a:cs typeface="Microsoft YaHei" charset="-122"/>
            </a:endParaRPr>
          </a:p>
        </p:txBody>
      </p:sp>
      <p:sp>
        <p:nvSpPr>
          <p:cNvPr id="9" name="圆角矩形 8"/>
          <p:cNvSpPr/>
          <p:nvPr/>
        </p:nvSpPr>
        <p:spPr>
          <a:xfrm>
            <a:off x="5545222" y="1724632"/>
            <a:ext cx="978568"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李四</a:t>
            </a:r>
            <a:endParaRPr kumimoji="1" lang="zh-CN" altLang="en-US" sz="2400" dirty="0">
              <a:latin typeface="Microsoft YaHei" charset="-122"/>
              <a:ea typeface="Microsoft YaHei" charset="-122"/>
              <a:cs typeface="Microsoft YaHei" charset="-122"/>
            </a:endParaRPr>
          </a:p>
        </p:txBody>
      </p:sp>
      <p:pic>
        <p:nvPicPr>
          <p:cNvPr id="11" name="图片 10"/>
          <p:cNvPicPr>
            <a:picLocks noChangeAspect="1"/>
          </p:cNvPicPr>
          <p:nvPr/>
        </p:nvPicPr>
        <p:blipFill>
          <a:blip r:embed="rId8"/>
          <a:stretch>
            <a:fillRect/>
          </a:stretch>
        </p:blipFill>
        <p:spPr>
          <a:xfrm>
            <a:off x="9155547" y="3518855"/>
            <a:ext cx="2589216" cy="1945867"/>
          </a:xfrm>
          <a:prstGeom prst="rect">
            <a:avLst/>
          </a:prstGeom>
        </p:spPr>
      </p:pic>
      <p:sp>
        <p:nvSpPr>
          <p:cNvPr id="10" name="圆角矩形 9"/>
          <p:cNvSpPr/>
          <p:nvPr/>
        </p:nvSpPr>
        <p:spPr>
          <a:xfrm>
            <a:off x="3765175" y="2618925"/>
            <a:ext cx="2348753" cy="374572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2880364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11.2.3</a:t>
            </a:r>
            <a:r>
              <a:rPr lang="zh-CN" altLang="en-US" sz="2800" dirty="0" smtClean="0">
                <a:latin typeface="Microsoft YaHei" charset="-122"/>
                <a:ea typeface="Microsoft YaHei" charset="-122"/>
                <a:cs typeface="Microsoft YaHei" charset="-122"/>
              </a:rPr>
              <a:t>非合作性博弈</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smtClean="0">
                <a:latin typeface="Microsoft YaHei" charset="-122"/>
                <a:ea typeface="Microsoft YaHei" charset="-122"/>
                <a:cs typeface="Microsoft YaHei" charset="-122"/>
              </a:rPr>
              <a:t>囚徒的困境</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877796510"/>
              </p:ext>
            </p:extLst>
          </p:nvPr>
        </p:nvGraphicFramePr>
        <p:xfrm>
          <a:off x="1680565" y="3027784"/>
          <a:ext cx="6855327" cy="2928010"/>
        </p:xfrm>
        <a:graphic>
          <a:graphicData uri="http://schemas.openxmlformats.org/drawingml/2006/table">
            <a:tbl>
              <a:tblPr firstRow="1" bandRow="1">
                <a:tableStyleId>{2D5ABB26-0587-4C30-8999-92F81FD0307C}</a:tableStyleId>
              </a:tblPr>
              <a:tblGrid>
                <a:gridCol w="2109475"/>
                <a:gridCol w="2307452"/>
                <a:gridCol w="2438400"/>
              </a:tblGrid>
              <a:tr h="821565">
                <a:tc>
                  <a:txBody>
                    <a:bodyPr/>
                    <a:lstStyle/>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Microsoft YaHei" charset="-122"/>
                          <a:ea typeface="Microsoft YaHei" charset="-122"/>
                          <a:cs typeface="Microsoft YaHei" charset="-122"/>
                        </a:rPr>
                        <a:t>坦白</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Microsoft YaHei" charset="-122"/>
                          <a:ea typeface="Microsoft YaHei" charset="-122"/>
                          <a:cs typeface="Microsoft YaHei" charset="-122"/>
                        </a:rPr>
                        <a:t>沉默</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坦白</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solidFill>
                            <a:srgbClr val="C00000"/>
                          </a:solidFill>
                          <a:latin typeface="Microsoft YaHei" charset="-122"/>
                          <a:ea typeface="Microsoft YaHei" charset="-122"/>
                          <a:cs typeface="Microsoft YaHei" charset="-122"/>
                        </a:rPr>
                        <a:t>-8</a:t>
                      </a:r>
                      <a:r>
                        <a:rPr lang="zh-CN" altLang="en-US" sz="2400" dirty="0" smtClean="0">
                          <a:solidFill>
                            <a:srgbClr val="C00000"/>
                          </a:solidFill>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-8</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kern="1200" dirty="0" smtClean="0">
                          <a:solidFill>
                            <a:schemeClr val="tx1"/>
                          </a:solidFill>
                          <a:latin typeface="Microsoft YaHei" charset="-122"/>
                          <a:ea typeface="Microsoft YaHei" charset="-122"/>
                          <a:cs typeface="Microsoft YaHei" charset="-122"/>
                        </a:rPr>
                        <a:t>        </a:t>
                      </a:r>
                      <a:r>
                        <a:rPr lang="en-US" altLang="zh-CN" sz="2400" kern="1200" dirty="0" smtClean="0">
                          <a:solidFill>
                            <a:srgbClr val="C00000"/>
                          </a:solidFill>
                          <a:latin typeface="Microsoft YaHei" charset="-122"/>
                          <a:ea typeface="Microsoft YaHei" charset="-122"/>
                          <a:cs typeface="Microsoft YaHei" charset="-122"/>
                        </a:rPr>
                        <a:t>0</a:t>
                      </a:r>
                      <a:r>
                        <a:rPr lang="zh-CN" altLang="en-US" sz="2400" kern="1200" dirty="0" smtClean="0">
                          <a:solidFill>
                            <a:schemeClr val="tx1"/>
                          </a:solidFill>
                          <a:latin typeface="Microsoft YaHei" charset="-122"/>
                          <a:ea typeface="Microsoft YaHei" charset="-122"/>
                          <a:cs typeface="Microsoft YaHei" charset="-122"/>
                        </a:rPr>
                        <a:t>    </a:t>
                      </a:r>
                      <a:r>
                        <a:rPr lang="en-US" altLang="zh-CN" sz="2400" kern="1200" dirty="0" smtClean="0">
                          <a:solidFill>
                            <a:schemeClr val="tx1"/>
                          </a:solidFill>
                          <a:latin typeface="Microsoft YaHei" charset="-122"/>
                          <a:ea typeface="Microsoft YaHei" charset="-122"/>
                          <a:cs typeface="Microsoft YaHei" charset="-122"/>
                        </a:rPr>
                        <a:t>-10</a:t>
                      </a:r>
                      <a:endParaRPr lang="zh-CN" altLang="en-US" sz="2400" kern="1200" dirty="0">
                        <a:solidFill>
                          <a:schemeClr val="tx1"/>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沉默</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-10</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0</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圆角矩形 4"/>
          <p:cNvSpPr/>
          <p:nvPr/>
        </p:nvSpPr>
        <p:spPr>
          <a:xfrm>
            <a:off x="334127" y="4026568"/>
            <a:ext cx="978568"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张三</a:t>
            </a:r>
            <a:endParaRPr kumimoji="1" lang="zh-CN" altLang="en-US" sz="2400" dirty="0">
              <a:latin typeface="Microsoft YaHei" charset="-122"/>
              <a:ea typeface="Microsoft YaHei" charset="-122"/>
              <a:cs typeface="Microsoft YaHei" charset="-122"/>
            </a:endParaRPr>
          </a:p>
        </p:txBody>
      </p:sp>
      <p:sp>
        <p:nvSpPr>
          <p:cNvPr id="9" name="圆角矩形 8"/>
          <p:cNvSpPr/>
          <p:nvPr/>
        </p:nvSpPr>
        <p:spPr>
          <a:xfrm>
            <a:off x="5545222" y="1724632"/>
            <a:ext cx="978568"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李四</a:t>
            </a:r>
            <a:endParaRPr kumimoji="1" lang="zh-CN" altLang="en-US" sz="2400" dirty="0">
              <a:latin typeface="Microsoft YaHei" charset="-122"/>
              <a:ea typeface="Microsoft YaHei" charset="-122"/>
              <a:cs typeface="Microsoft YaHei" charset="-122"/>
            </a:endParaRPr>
          </a:p>
        </p:txBody>
      </p:sp>
      <p:pic>
        <p:nvPicPr>
          <p:cNvPr id="11" name="图片 10"/>
          <p:cNvPicPr>
            <a:picLocks noChangeAspect="1"/>
          </p:cNvPicPr>
          <p:nvPr/>
        </p:nvPicPr>
        <p:blipFill>
          <a:blip r:embed="rId8"/>
          <a:stretch>
            <a:fillRect/>
          </a:stretch>
        </p:blipFill>
        <p:spPr>
          <a:xfrm>
            <a:off x="9155547" y="3518855"/>
            <a:ext cx="2589216" cy="1945867"/>
          </a:xfrm>
          <a:prstGeom prst="rect">
            <a:avLst/>
          </a:prstGeom>
        </p:spPr>
      </p:pic>
      <p:sp>
        <p:nvSpPr>
          <p:cNvPr id="2" name="圆角矩形 1"/>
          <p:cNvSpPr/>
          <p:nvPr/>
        </p:nvSpPr>
        <p:spPr>
          <a:xfrm>
            <a:off x="1394400" y="4985137"/>
            <a:ext cx="7761147" cy="97065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211044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11.2.3</a:t>
            </a:r>
            <a:r>
              <a:rPr lang="zh-CN" altLang="en-US" sz="2800" dirty="0" smtClean="0">
                <a:latin typeface="Microsoft YaHei" charset="-122"/>
                <a:ea typeface="Microsoft YaHei" charset="-122"/>
                <a:cs typeface="Microsoft YaHei" charset="-122"/>
              </a:rPr>
              <a:t>非合作性博弈</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smtClean="0">
                <a:latin typeface="Microsoft YaHei" charset="-122"/>
                <a:ea typeface="Microsoft YaHei" charset="-122"/>
                <a:cs typeface="Microsoft YaHei" charset="-122"/>
              </a:rPr>
              <a:t>囚徒的困境</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20110823"/>
              </p:ext>
            </p:extLst>
          </p:nvPr>
        </p:nvGraphicFramePr>
        <p:xfrm>
          <a:off x="1680565" y="3027784"/>
          <a:ext cx="6855327" cy="2928010"/>
        </p:xfrm>
        <a:graphic>
          <a:graphicData uri="http://schemas.openxmlformats.org/drawingml/2006/table">
            <a:tbl>
              <a:tblPr firstRow="1" bandRow="1">
                <a:tableStyleId>{2D5ABB26-0587-4C30-8999-92F81FD0307C}</a:tableStyleId>
              </a:tblPr>
              <a:tblGrid>
                <a:gridCol w="2109475"/>
                <a:gridCol w="2307452"/>
                <a:gridCol w="2438400"/>
              </a:tblGrid>
              <a:tr h="821565">
                <a:tc>
                  <a:txBody>
                    <a:bodyPr/>
                    <a:lstStyle/>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Microsoft YaHei" charset="-122"/>
                          <a:ea typeface="Microsoft YaHei" charset="-122"/>
                          <a:cs typeface="Microsoft YaHei" charset="-122"/>
                        </a:rPr>
                        <a:t>坦白</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Microsoft YaHei" charset="-122"/>
                          <a:ea typeface="Microsoft YaHei" charset="-122"/>
                          <a:cs typeface="Microsoft YaHei" charset="-122"/>
                        </a:rPr>
                        <a:t>沉默</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坦白</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-8</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-8</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kern="1200" smtClean="0">
                          <a:solidFill>
                            <a:schemeClr val="tx1"/>
                          </a:solidFill>
                          <a:latin typeface="Microsoft YaHei" charset="-122"/>
                          <a:ea typeface="Microsoft YaHei" charset="-122"/>
                          <a:cs typeface="Microsoft YaHei" charset="-122"/>
                        </a:rPr>
                        <a:t>        </a:t>
                      </a:r>
                      <a:r>
                        <a:rPr lang="en-US" altLang="zh-CN" sz="2400" kern="1200" dirty="0" smtClean="0">
                          <a:solidFill>
                            <a:schemeClr val="tx1"/>
                          </a:solidFill>
                          <a:latin typeface="Microsoft YaHei" charset="-122"/>
                          <a:ea typeface="Microsoft YaHei" charset="-122"/>
                          <a:cs typeface="Microsoft YaHei" charset="-122"/>
                        </a:rPr>
                        <a:t>0</a:t>
                      </a:r>
                      <a:r>
                        <a:rPr lang="zh-CN" altLang="en-US" sz="2400" kern="1200" dirty="0" smtClean="0">
                          <a:solidFill>
                            <a:schemeClr val="tx1"/>
                          </a:solidFill>
                          <a:latin typeface="Microsoft YaHei" charset="-122"/>
                          <a:ea typeface="Microsoft YaHei" charset="-122"/>
                          <a:cs typeface="Microsoft YaHei" charset="-122"/>
                        </a:rPr>
                        <a:t>    </a:t>
                      </a:r>
                      <a:r>
                        <a:rPr lang="en-US" altLang="zh-CN" sz="2400" kern="1200" dirty="0" smtClean="0">
                          <a:solidFill>
                            <a:schemeClr val="tx1"/>
                          </a:solidFill>
                          <a:latin typeface="Microsoft YaHei" charset="-122"/>
                          <a:ea typeface="Microsoft YaHei" charset="-122"/>
                          <a:cs typeface="Microsoft YaHei" charset="-122"/>
                        </a:rPr>
                        <a:t>10</a:t>
                      </a:r>
                      <a:endParaRPr lang="zh-CN" altLang="en-US" sz="2400" kern="1200" dirty="0">
                        <a:solidFill>
                          <a:schemeClr val="tx1"/>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沉默</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solidFill>
                            <a:srgbClr val="C00000"/>
                          </a:solidFill>
                          <a:latin typeface="Microsoft YaHei" charset="-122"/>
                          <a:ea typeface="Microsoft YaHei" charset="-122"/>
                          <a:cs typeface="Microsoft YaHei" charset="-122"/>
                        </a:rPr>
                        <a:t>-10</a:t>
                      </a:r>
                      <a:r>
                        <a:rPr lang="zh-CN" altLang="en-US" sz="2400" dirty="0" smtClean="0">
                          <a:solidFill>
                            <a:srgbClr val="C00000"/>
                          </a:solidFill>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0</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zh-CN" altLang="en-US" sz="2400" dirty="0" smtClean="0">
                          <a:solidFill>
                            <a:srgbClr val="C00000"/>
                          </a:solidFill>
                          <a:latin typeface="Microsoft YaHei" charset="-122"/>
                          <a:ea typeface="Microsoft YaHei" charset="-122"/>
                          <a:cs typeface="Microsoft YaHei" charset="-122"/>
                        </a:rPr>
                        <a:t> </a:t>
                      </a:r>
                      <a:r>
                        <a:rPr lang="en-US" altLang="zh-CN" sz="2400" dirty="0" smtClean="0">
                          <a:solidFill>
                            <a:srgbClr val="C00000"/>
                          </a:solidFill>
                          <a:latin typeface="Microsoft YaHei" charset="-122"/>
                          <a:ea typeface="Microsoft YaHei" charset="-122"/>
                          <a:cs typeface="Microsoft YaHei" charset="-122"/>
                        </a:rPr>
                        <a:t>-1</a:t>
                      </a:r>
                      <a:r>
                        <a:rPr lang="zh-CN" altLang="en-US" sz="2400" dirty="0" smtClean="0">
                          <a:solidFill>
                            <a:srgbClr val="C00000"/>
                          </a:solidFill>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圆角矩形 4"/>
          <p:cNvSpPr/>
          <p:nvPr/>
        </p:nvSpPr>
        <p:spPr>
          <a:xfrm>
            <a:off x="334127" y="4026568"/>
            <a:ext cx="978568"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张三</a:t>
            </a:r>
            <a:endParaRPr kumimoji="1" lang="zh-CN" altLang="en-US" sz="2400" dirty="0">
              <a:latin typeface="Microsoft YaHei" charset="-122"/>
              <a:ea typeface="Microsoft YaHei" charset="-122"/>
              <a:cs typeface="Microsoft YaHei" charset="-122"/>
            </a:endParaRPr>
          </a:p>
        </p:txBody>
      </p:sp>
      <p:sp>
        <p:nvSpPr>
          <p:cNvPr id="9" name="圆角矩形 8"/>
          <p:cNvSpPr/>
          <p:nvPr/>
        </p:nvSpPr>
        <p:spPr>
          <a:xfrm>
            <a:off x="5545222" y="1724632"/>
            <a:ext cx="978568"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李四</a:t>
            </a:r>
            <a:endParaRPr kumimoji="1" lang="zh-CN" altLang="en-US" sz="2400" dirty="0">
              <a:latin typeface="Microsoft YaHei" charset="-122"/>
              <a:ea typeface="Microsoft YaHei" charset="-122"/>
              <a:cs typeface="Microsoft YaHei" charset="-122"/>
            </a:endParaRPr>
          </a:p>
        </p:txBody>
      </p:sp>
      <p:pic>
        <p:nvPicPr>
          <p:cNvPr id="11" name="图片 10"/>
          <p:cNvPicPr>
            <a:picLocks noChangeAspect="1"/>
          </p:cNvPicPr>
          <p:nvPr/>
        </p:nvPicPr>
        <p:blipFill>
          <a:blip r:embed="rId8"/>
          <a:stretch>
            <a:fillRect/>
          </a:stretch>
        </p:blipFill>
        <p:spPr>
          <a:xfrm>
            <a:off x="9155547" y="3518855"/>
            <a:ext cx="2589216" cy="1945867"/>
          </a:xfrm>
          <a:prstGeom prst="rect">
            <a:avLst/>
          </a:prstGeom>
        </p:spPr>
      </p:pic>
      <p:sp>
        <p:nvSpPr>
          <p:cNvPr id="2" name="圆角矩形 1"/>
          <p:cNvSpPr/>
          <p:nvPr/>
        </p:nvSpPr>
        <p:spPr>
          <a:xfrm>
            <a:off x="1394400" y="4183297"/>
            <a:ext cx="7761147" cy="97065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422886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11.2.3</a:t>
            </a:r>
            <a:r>
              <a:rPr lang="zh-CN" altLang="en-US" sz="2800" dirty="0" smtClean="0">
                <a:latin typeface="Microsoft YaHei" charset="-122"/>
                <a:ea typeface="Microsoft YaHei" charset="-122"/>
                <a:cs typeface="Microsoft YaHei" charset="-122"/>
              </a:rPr>
              <a:t>非合作性博弈</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smtClean="0">
                <a:latin typeface="Microsoft YaHei" charset="-122"/>
                <a:ea typeface="Microsoft YaHei" charset="-122"/>
                <a:cs typeface="Microsoft YaHei" charset="-122"/>
              </a:rPr>
              <a:t>囚徒的困境</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485723312"/>
              </p:ext>
            </p:extLst>
          </p:nvPr>
        </p:nvGraphicFramePr>
        <p:xfrm>
          <a:off x="1680565" y="3027784"/>
          <a:ext cx="6855327" cy="2928010"/>
        </p:xfrm>
        <a:graphic>
          <a:graphicData uri="http://schemas.openxmlformats.org/drawingml/2006/table">
            <a:tbl>
              <a:tblPr firstRow="1" bandRow="1">
                <a:tableStyleId>{2D5ABB26-0587-4C30-8999-92F81FD0307C}</a:tableStyleId>
              </a:tblPr>
              <a:tblGrid>
                <a:gridCol w="2109475"/>
                <a:gridCol w="2307452"/>
                <a:gridCol w="2438400"/>
              </a:tblGrid>
              <a:tr h="821565">
                <a:tc>
                  <a:txBody>
                    <a:bodyPr/>
                    <a:lstStyle/>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Microsoft YaHei" charset="-122"/>
                          <a:ea typeface="Microsoft YaHei" charset="-122"/>
                          <a:cs typeface="Microsoft YaHei" charset="-122"/>
                        </a:rPr>
                        <a:t>坦白</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Microsoft YaHei" charset="-122"/>
                          <a:ea typeface="Microsoft YaHei" charset="-122"/>
                          <a:cs typeface="Microsoft YaHei" charset="-122"/>
                        </a:rPr>
                        <a:t>沉默</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坦白</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solidFill>
                            <a:srgbClr val="C00000"/>
                          </a:solidFill>
                          <a:latin typeface="Microsoft YaHei" charset="-122"/>
                          <a:ea typeface="Microsoft YaHei" charset="-122"/>
                          <a:cs typeface="Microsoft YaHei" charset="-122"/>
                        </a:rPr>
                        <a:t>     </a:t>
                      </a:r>
                      <a:r>
                        <a:rPr lang="en-US" altLang="zh-CN" sz="2400" dirty="0" smtClean="0">
                          <a:solidFill>
                            <a:srgbClr val="C00000"/>
                          </a:solidFill>
                          <a:latin typeface="Microsoft YaHei" charset="-122"/>
                          <a:ea typeface="Microsoft YaHei" charset="-122"/>
                          <a:cs typeface="Microsoft YaHei" charset="-122"/>
                        </a:rPr>
                        <a:t>-8</a:t>
                      </a:r>
                      <a:r>
                        <a:rPr lang="zh-CN" altLang="en-US" sz="2400" dirty="0" smtClean="0">
                          <a:solidFill>
                            <a:srgbClr val="C00000"/>
                          </a:solidFill>
                          <a:latin typeface="Microsoft YaHei" charset="-122"/>
                          <a:ea typeface="Microsoft YaHei" charset="-122"/>
                          <a:cs typeface="Microsoft YaHei" charset="-122"/>
                        </a:rPr>
                        <a:t>     </a:t>
                      </a:r>
                      <a:r>
                        <a:rPr lang="en-US" altLang="zh-CN" sz="2400" dirty="0" smtClean="0">
                          <a:solidFill>
                            <a:srgbClr val="C00000"/>
                          </a:solidFill>
                          <a:latin typeface="Microsoft YaHei" charset="-122"/>
                          <a:ea typeface="Microsoft YaHei" charset="-122"/>
                          <a:cs typeface="Microsoft YaHei" charset="-122"/>
                        </a:rPr>
                        <a:t>-8</a:t>
                      </a:r>
                      <a:endParaRPr lang="zh-CN" altLang="en-US" sz="2400" dirty="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kern="1200" dirty="0" smtClean="0">
                          <a:solidFill>
                            <a:schemeClr val="tx1"/>
                          </a:solidFill>
                          <a:latin typeface="Microsoft YaHei" charset="-122"/>
                          <a:ea typeface="Microsoft YaHei" charset="-122"/>
                          <a:cs typeface="Microsoft YaHei" charset="-122"/>
                        </a:rPr>
                        <a:t>        </a:t>
                      </a:r>
                      <a:r>
                        <a:rPr lang="en-US" altLang="zh-CN" sz="2400" kern="1200" dirty="0" smtClean="0">
                          <a:solidFill>
                            <a:schemeClr val="tx1"/>
                          </a:solidFill>
                          <a:latin typeface="Microsoft YaHei" charset="-122"/>
                          <a:ea typeface="Microsoft YaHei" charset="-122"/>
                          <a:cs typeface="Microsoft YaHei" charset="-122"/>
                        </a:rPr>
                        <a:t>0</a:t>
                      </a:r>
                      <a:r>
                        <a:rPr lang="zh-CN" altLang="en-US" sz="2400" kern="1200" dirty="0" smtClean="0">
                          <a:solidFill>
                            <a:schemeClr val="tx1"/>
                          </a:solidFill>
                          <a:latin typeface="Microsoft YaHei" charset="-122"/>
                          <a:ea typeface="Microsoft YaHei" charset="-122"/>
                          <a:cs typeface="Microsoft YaHei" charset="-122"/>
                        </a:rPr>
                        <a:t>    </a:t>
                      </a:r>
                      <a:r>
                        <a:rPr lang="en-US" altLang="zh-CN" sz="2400" kern="1200" dirty="0" smtClean="0">
                          <a:solidFill>
                            <a:schemeClr val="tx1"/>
                          </a:solidFill>
                          <a:latin typeface="Microsoft YaHei" charset="-122"/>
                          <a:ea typeface="Microsoft YaHei" charset="-122"/>
                          <a:cs typeface="Microsoft YaHei" charset="-122"/>
                        </a:rPr>
                        <a:t>-10</a:t>
                      </a:r>
                      <a:endParaRPr lang="zh-CN" altLang="en-US" sz="2400" kern="1200" dirty="0">
                        <a:solidFill>
                          <a:schemeClr val="tx1"/>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沉默</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-10</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0</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圆角矩形 4"/>
          <p:cNvSpPr/>
          <p:nvPr/>
        </p:nvSpPr>
        <p:spPr>
          <a:xfrm>
            <a:off x="334127" y="4026568"/>
            <a:ext cx="978568"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张三</a:t>
            </a:r>
            <a:endParaRPr kumimoji="1" lang="zh-CN" altLang="en-US" sz="2400" dirty="0">
              <a:latin typeface="Microsoft YaHei" charset="-122"/>
              <a:ea typeface="Microsoft YaHei" charset="-122"/>
              <a:cs typeface="Microsoft YaHei" charset="-122"/>
            </a:endParaRPr>
          </a:p>
        </p:txBody>
      </p:sp>
      <p:sp>
        <p:nvSpPr>
          <p:cNvPr id="9" name="圆角矩形 8"/>
          <p:cNvSpPr/>
          <p:nvPr/>
        </p:nvSpPr>
        <p:spPr>
          <a:xfrm>
            <a:off x="5545222" y="1724632"/>
            <a:ext cx="978568"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李四</a:t>
            </a:r>
            <a:endParaRPr kumimoji="1" lang="zh-CN" altLang="en-US" sz="2400" dirty="0">
              <a:latin typeface="Microsoft YaHei" charset="-122"/>
              <a:ea typeface="Microsoft YaHei" charset="-122"/>
              <a:cs typeface="Microsoft YaHei" charset="-122"/>
            </a:endParaRPr>
          </a:p>
        </p:txBody>
      </p:sp>
      <p:pic>
        <p:nvPicPr>
          <p:cNvPr id="11" name="图片 10"/>
          <p:cNvPicPr>
            <a:picLocks noChangeAspect="1"/>
          </p:cNvPicPr>
          <p:nvPr/>
        </p:nvPicPr>
        <p:blipFill>
          <a:blip r:embed="rId8"/>
          <a:stretch>
            <a:fillRect/>
          </a:stretch>
        </p:blipFill>
        <p:spPr>
          <a:xfrm>
            <a:off x="9155547" y="3518855"/>
            <a:ext cx="2589216" cy="1945867"/>
          </a:xfrm>
          <a:prstGeom prst="rect">
            <a:avLst/>
          </a:prstGeom>
        </p:spPr>
      </p:pic>
    </p:spTree>
    <p:extLst>
      <p:ext uri="{BB962C8B-B14F-4D97-AF65-F5344CB8AC3E}">
        <p14:creationId xmlns:p14="http://schemas.microsoft.com/office/powerpoint/2010/main" val="110823887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11.2.3</a:t>
            </a:r>
            <a:r>
              <a:rPr lang="zh-CN" altLang="en-US" sz="2800" dirty="0" smtClean="0">
                <a:latin typeface="Microsoft YaHei" charset="-122"/>
                <a:ea typeface="Microsoft YaHei" charset="-122"/>
                <a:cs typeface="Microsoft YaHei" charset="-122"/>
              </a:rPr>
              <a:t>非合作性博弈</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kumimoji="1" lang="zh-CN" altLang="en-US" sz="2000" dirty="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囚徒的困境</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1169581" y="2721935"/>
            <a:ext cx="9569303" cy="1308884"/>
          </a:xfrm>
          <a:prstGeom prst="rect">
            <a:avLst/>
          </a:prstGeom>
          <a:noFill/>
        </p:spPr>
        <p:txBody>
          <a:bodyPr wrap="square" rtlCol="0">
            <a:spAutoFit/>
          </a:bodyPr>
          <a:lstStyle/>
          <a:p>
            <a:pPr>
              <a:lnSpc>
                <a:spcPct val="150000"/>
              </a:lnSpc>
            </a:pPr>
            <a:r>
              <a:rPr kumimoji="1" lang="zh-CN" altLang="en-US" sz="2800" dirty="0" smtClean="0">
                <a:latin typeface="Microsoft YaHei" charset="-122"/>
                <a:ea typeface="Microsoft YaHei" charset="-122"/>
                <a:cs typeface="Microsoft YaHei" charset="-122"/>
              </a:rPr>
              <a:t>占优</a:t>
            </a:r>
            <a:r>
              <a:rPr kumimoji="1" lang="zh-CN" altLang="en-US" sz="2800" smtClean="0">
                <a:latin typeface="Microsoft YaHei" charset="-122"/>
                <a:ea typeface="Microsoft YaHei" charset="-122"/>
                <a:cs typeface="Microsoft YaHei" charset="-122"/>
              </a:rPr>
              <a:t>战略：指</a:t>
            </a:r>
            <a:r>
              <a:rPr kumimoji="1" lang="zh-CN" altLang="en-US" sz="2800" dirty="0">
                <a:latin typeface="Microsoft YaHei" charset="-122"/>
                <a:ea typeface="Microsoft YaHei" charset="-122"/>
                <a:cs typeface="Microsoft YaHei" charset="-122"/>
              </a:rPr>
              <a:t>无论其他参与者的战略是什么，对某个参与者来说都是最佳的战略。 </a:t>
            </a:r>
          </a:p>
        </p:txBody>
      </p:sp>
    </p:spTree>
    <p:extLst>
      <p:ext uri="{BB962C8B-B14F-4D97-AF65-F5344CB8AC3E}">
        <p14:creationId xmlns:p14="http://schemas.microsoft.com/office/powerpoint/2010/main" val="54244757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11.2.3</a:t>
            </a:r>
            <a:r>
              <a:rPr lang="zh-CN" altLang="en-US" sz="2800" dirty="0" smtClean="0">
                <a:latin typeface="Microsoft YaHei" charset="-122"/>
                <a:ea typeface="Microsoft YaHei" charset="-122"/>
                <a:cs typeface="Microsoft YaHei" charset="-122"/>
              </a:rPr>
              <a:t>非合作性博弈</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smtClean="0">
                <a:latin typeface="Microsoft YaHei" charset="-122"/>
                <a:ea typeface="Microsoft YaHei" charset="-122"/>
                <a:cs typeface="Microsoft YaHei" charset="-122"/>
              </a:rPr>
              <a:t>囚徒的困境</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378182957"/>
              </p:ext>
            </p:extLst>
          </p:nvPr>
        </p:nvGraphicFramePr>
        <p:xfrm>
          <a:off x="3052393" y="3077069"/>
          <a:ext cx="6855327" cy="2928010"/>
        </p:xfrm>
        <a:graphic>
          <a:graphicData uri="http://schemas.openxmlformats.org/drawingml/2006/table">
            <a:tbl>
              <a:tblPr firstRow="1" bandRow="1">
                <a:tableStyleId>{2D5ABB26-0587-4C30-8999-92F81FD0307C}</a:tableStyleId>
              </a:tblPr>
              <a:tblGrid>
                <a:gridCol w="2109475"/>
                <a:gridCol w="2307452"/>
                <a:gridCol w="2438400"/>
              </a:tblGrid>
              <a:tr h="821565">
                <a:tc>
                  <a:txBody>
                    <a:bodyPr/>
                    <a:lstStyle/>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solidFill>
                            <a:schemeClr val="tx1"/>
                          </a:solidFill>
                          <a:latin typeface="Microsoft YaHei" charset="-122"/>
                          <a:ea typeface="Microsoft YaHei" charset="-122"/>
                          <a:cs typeface="Microsoft YaHei" charset="-122"/>
                        </a:rPr>
                        <a:t>坦白</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Microsoft YaHei" charset="-122"/>
                          <a:ea typeface="Microsoft YaHei" charset="-122"/>
                          <a:cs typeface="Microsoft YaHei" charset="-122"/>
                        </a:rPr>
                        <a:t>沉默</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solidFill>
                            <a:schemeClr val="tx1"/>
                          </a:solidFill>
                          <a:latin typeface="Microsoft YaHei" charset="-122"/>
                          <a:ea typeface="Microsoft YaHei" charset="-122"/>
                          <a:cs typeface="Microsoft YaHei" charset="-122"/>
                        </a:rPr>
                        <a:t>坦白</a:t>
                      </a:r>
                      <a:endParaRPr lang="zh-CN" altLang="en-US" sz="2400" dirty="0">
                        <a:solidFill>
                          <a:schemeClr val="tx1"/>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solidFill>
                            <a:srgbClr val="C00000"/>
                          </a:solidFill>
                          <a:latin typeface="Microsoft YaHei" charset="-122"/>
                          <a:ea typeface="Microsoft YaHei" charset="-122"/>
                          <a:cs typeface="Microsoft YaHei" charset="-122"/>
                        </a:rPr>
                        <a:t>       </a:t>
                      </a:r>
                      <a:r>
                        <a:rPr lang="en-US" altLang="zh-CN" sz="2400" dirty="0" smtClean="0">
                          <a:solidFill>
                            <a:srgbClr val="C00000"/>
                          </a:solidFill>
                          <a:latin typeface="Microsoft YaHei" charset="-122"/>
                          <a:ea typeface="Microsoft YaHei" charset="-122"/>
                          <a:cs typeface="Microsoft YaHei" charset="-122"/>
                        </a:rPr>
                        <a:t>-8</a:t>
                      </a:r>
                      <a:r>
                        <a:rPr lang="zh-CN" altLang="en-US" sz="2400" dirty="0" smtClean="0">
                          <a:solidFill>
                            <a:srgbClr val="C00000"/>
                          </a:solidFill>
                          <a:latin typeface="Microsoft YaHei" charset="-122"/>
                          <a:ea typeface="Microsoft YaHei" charset="-122"/>
                          <a:cs typeface="Microsoft YaHei" charset="-122"/>
                        </a:rPr>
                        <a:t>     </a:t>
                      </a:r>
                      <a:r>
                        <a:rPr lang="en-US" altLang="zh-CN" sz="2400" dirty="0" smtClean="0">
                          <a:solidFill>
                            <a:srgbClr val="C00000"/>
                          </a:solidFill>
                          <a:latin typeface="Microsoft YaHei" charset="-122"/>
                          <a:ea typeface="Microsoft YaHei" charset="-122"/>
                          <a:cs typeface="Microsoft YaHei" charset="-122"/>
                        </a:rPr>
                        <a:t>-8</a:t>
                      </a:r>
                      <a:endParaRPr lang="zh-CN" altLang="en-US" sz="2400" dirty="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kern="1200" dirty="0" smtClean="0">
                          <a:solidFill>
                            <a:schemeClr val="tx1"/>
                          </a:solidFill>
                          <a:latin typeface="Microsoft YaHei" charset="-122"/>
                          <a:ea typeface="Microsoft YaHei" charset="-122"/>
                          <a:cs typeface="Microsoft YaHei" charset="-122"/>
                        </a:rPr>
                        <a:t>          </a:t>
                      </a:r>
                      <a:r>
                        <a:rPr lang="en-US" altLang="zh-CN" sz="2400" kern="1200" dirty="0" smtClean="0">
                          <a:solidFill>
                            <a:schemeClr val="tx1"/>
                          </a:solidFill>
                          <a:latin typeface="Microsoft YaHei" charset="-122"/>
                          <a:ea typeface="Microsoft YaHei" charset="-122"/>
                          <a:cs typeface="Microsoft YaHei" charset="-122"/>
                        </a:rPr>
                        <a:t>0</a:t>
                      </a:r>
                      <a:r>
                        <a:rPr lang="zh-CN" altLang="en-US" sz="2400" kern="1200" dirty="0" smtClean="0">
                          <a:solidFill>
                            <a:schemeClr val="tx1"/>
                          </a:solidFill>
                          <a:latin typeface="Microsoft YaHei" charset="-122"/>
                          <a:ea typeface="Microsoft YaHei" charset="-122"/>
                          <a:cs typeface="Microsoft YaHei" charset="-122"/>
                        </a:rPr>
                        <a:t>    </a:t>
                      </a:r>
                      <a:r>
                        <a:rPr lang="en-US" altLang="zh-CN" sz="2400" kern="1200" dirty="0" smtClean="0">
                          <a:solidFill>
                            <a:schemeClr val="tx1"/>
                          </a:solidFill>
                          <a:latin typeface="Microsoft YaHei" charset="-122"/>
                          <a:ea typeface="Microsoft YaHei" charset="-122"/>
                          <a:cs typeface="Microsoft YaHei" charset="-122"/>
                        </a:rPr>
                        <a:t>-10</a:t>
                      </a:r>
                      <a:endParaRPr lang="zh-CN" altLang="en-US" sz="2400" kern="1200" dirty="0">
                        <a:solidFill>
                          <a:schemeClr val="tx1"/>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沉默</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-10</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0</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圆角矩形 8"/>
          <p:cNvSpPr/>
          <p:nvPr/>
        </p:nvSpPr>
        <p:spPr>
          <a:xfrm>
            <a:off x="1370222" y="4541074"/>
            <a:ext cx="978568"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张三</a:t>
            </a:r>
            <a:endParaRPr kumimoji="1" lang="zh-CN" altLang="en-US" sz="2400" dirty="0">
              <a:latin typeface="Microsoft YaHei" charset="-122"/>
              <a:ea typeface="Microsoft YaHei" charset="-122"/>
              <a:cs typeface="Microsoft YaHei" charset="-122"/>
            </a:endParaRPr>
          </a:p>
        </p:txBody>
      </p:sp>
      <p:sp>
        <p:nvSpPr>
          <p:cNvPr id="10" name="圆角矩形 9"/>
          <p:cNvSpPr/>
          <p:nvPr/>
        </p:nvSpPr>
        <p:spPr>
          <a:xfrm>
            <a:off x="6926624" y="1921556"/>
            <a:ext cx="978568"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李四</a:t>
            </a:r>
            <a:endParaRPr kumimoji="1" lang="zh-CN" altLang="en-US" sz="2400" dirty="0">
              <a:latin typeface="Microsoft YaHei" charset="-122"/>
              <a:ea typeface="Microsoft YaHei" charset="-122"/>
              <a:cs typeface="Microsoft YaHei" charset="-122"/>
            </a:endParaRPr>
          </a:p>
        </p:txBody>
      </p:sp>
      <p:sp>
        <p:nvSpPr>
          <p:cNvPr id="13" name="圆角矩形 12"/>
          <p:cNvSpPr/>
          <p:nvPr/>
        </p:nvSpPr>
        <p:spPr>
          <a:xfrm>
            <a:off x="4782268" y="6115679"/>
            <a:ext cx="3395579" cy="58553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收益矩阵</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7886486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11.2.3</a:t>
            </a:r>
            <a:r>
              <a:rPr lang="zh-CN" altLang="en-US" sz="2800" dirty="0" smtClean="0">
                <a:latin typeface="Microsoft YaHei" charset="-122"/>
                <a:ea typeface="Microsoft YaHei" charset="-122"/>
                <a:cs typeface="Microsoft YaHei" charset="-122"/>
              </a:rPr>
              <a:t>非合作性博弈</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smtClean="0">
                <a:latin typeface="Microsoft YaHei" charset="-122"/>
                <a:ea typeface="Microsoft YaHei" charset="-122"/>
                <a:cs typeface="Microsoft YaHei" charset="-122"/>
              </a:rPr>
              <a:t>囚徒的困境</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表格 3"/>
          <p:cNvGraphicFramePr>
            <a:graphicFrameLocks noGrp="1"/>
          </p:cNvGraphicFramePr>
          <p:nvPr>
            <p:extLst/>
          </p:nvPr>
        </p:nvGraphicFramePr>
        <p:xfrm>
          <a:off x="2850147" y="3027785"/>
          <a:ext cx="6855327" cy="2928010"/>
        </p:xfrm>
        <a:graphic>
          <a:graphicData uri="http://schemas.openxmlformats.org/drawingml/2006/table">
            <a:tbl>
              <a:tblPr firstRow="1" bandRow="1">
                <a:tableStyleId>{2D5ABB26-0587-4C30-8999-92F81FD0307C}</a:tableStyleId>
              </a:tblPr>
              <a:tblGrid>
                <a:gridCol w="2109475"/>
                <a:gridCol w="2307452"/>
                <a:gridCol w="2438400"/>
              </a:tblGrid>
              <a:tr h="821565">
                <a:tc>
                  <a:txBody>
                    <a:bodyPr/>
                    <a:lstStyle/>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Microsoft YaHei" charset="-122"/>
                          <a:ea typeface="Microsoft YaHei" charset="-122"/>
                          <a:cs typeface="Microsoft YaHei" charset="-122"/>
                        </a:rPr>
                        <a:t>坦白</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Microsoft YaHei" charset="-122"/>
                          <a:ea typeface="Microsoft YaHei" charset="-122"/>
                          <a:cs typeface="Microsoft YaHei" charset="-122"/>
                        </a:rPr>
                        <a:t>沉默</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坦白</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-8</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-8</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kern="1200" dirty="0" smtClean="0">
                          <a:solidFill>
                            <a:schemeClr val="tx1"/>
                          </a:solidFill>
                          <a:latin typeface="Microsoft YaHei" charset="-122"/>
                          <a:ea typeface="Microsoft YaHei" charset="-122"/>
                          <a:cs typeface="Microsoft YaHei" charset="-122"/>
                        </a:rPr>
                        <a:t>          </a:t>
                      </a:r>
                      <a:r>
                        <a:rPr lang="en-US" altLang="zh-CN" sz="2400" kern="1200" dirty="0" smtClean="0">
                          <a:solidFill>
                            <a:schemeClr val="tx1"/>
                          </a:solidFill>
                          <a:latin typeface="Microsoft YaHei" charset="-122"/>
                          <a:ea typeface="Microsoft YaHei" charset="-122"/>
                          <a:cs typeface="Microsoft YaHei" charset="-122"/>
                        </a:rPr>
                        <a:t>0</a:t>
                      </a:r>
                      <a:r>
                        <a:rPr lang="zh-CN" altLang="en-US" sz="2400" kern="1200" dirty="0" smtClean="0">
                          <a:solidFill>
                            <a:schemeClr val="tx1"/>
                          </a:solidFill>
                          <a:latin typeface="Microsoft YaHei" charset="-122"/>
                          <a:ea typeface="Microsoft YaHei" charset="-122"/>
                          <a:cs typeface="Microsoft YaHei" charset="-122"/>
                        </a:rPr>
                        <a:t>    </a:t>
                      </a:r>
                      <a:r>
                        <a:rPr lang="en-US" altLang="zh-CN" sz="2400" kern="1200" dirty="0" smtClean="0">
                          <a:solidFill>
                            <a:schemeClr val="tx1"/>
                          </a:solidFill>
                          <a:latin typeface="Microsoft YaHei" charset="-122"/>
                          <a:ea typeface="Microsoft YaHei" charset="-122"/>
                          <a:cs typeface="Microsoft YaHei" charset="-122"/>
                        </a:rPr>
                        <a:t>10</a:t>
                      </a:r>
                      <a:endParaRPr lang="zh-CN" altLang="en-US" sz="2400" kern="1200" dirty="0">
                        <a:solidFill>
                          <a:schemeClr val="tx1"/>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沉默</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-10</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0</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11" name="图片 10"/>
          <p:cNvPicPr>
            <a:picLocks noChangeAspect="1"/>
          </p:cNvPicPr>
          <p:nvPr/>
        </p:nvPicPr>
        <p:blipFill>
          <a:blip r:embed="rId8"/>
          <a:stretch>
            <a:fillRect/>
          </a:stretch>
        </p:blipFill>
        <p:spPr>
          <a:xfrm>
            <a:off x="9903088" y="3518856"/>
            <a:ext cx="2589216" cy="1945867"/>
          </a:xfrm>
          <a:prstGeom prst="rect">
            <a:avLst/>
          </a:prstGeom>
        </p:spPr>
      </p:pic>
      <p:sp>
        <p:nvSpPr>
          <p:cNvPr id="3" name="文本框 2"/>
          <p:cNvSpPr txBox="1"/>
          <p:nvPr/>
        </p:nvSpPr>
        <p:spPr>
          <a:xfrm>
            <a:off x="2850147" y="4253023"/>
            <a:ext cx="2083360" cy="1862656"/>
          </a:xfrm>
          <a:prstGeom prst="rect">
            <a:avLst/>
          </a:prstGeom>
          <a:noFill/>
          <a:ln w="57150">
            <a:solidFill>
              <a:srgbClr val="C00000"/>
            </a:solidFill>
          </a:ln>
        </p:spPr>
        <p:txBody>
          <a:bodyPr wrap="square" rtlCol="0">
            <a:spAutoFit/>
          </a:bodyPr>
          <a:lstStyle/>
          <a:p>
            <a:endParaRPr kumimoji="1" lang="zh-CN" altLang="en-US" dirty="0"/>
          </a:p>
        </p:txBody>
      </p:sp>
      <p:sp>
        <p:nvSpPr>
          <p:cNvPr id="6" name="文本框 5"/>
          <p:cNvSpPr txBox="1"/>
          <p:nvPr/>
        </p:nvSpPr>
        <p:spPr>
          <a:xfrm>
            <a:off x="4933506" y="2607109"/>
            <a:ext cx="4771967" cy="1645914"/>
          </a:xfrm>
          <a:prstGeom prst="rect">
            <a:avLst/>
          </a:prstGeom>
          <a:noFill/>
          <a:ln w="57150">
            <a:solidFill>
              <a:srgbClr val="C00000"/>
            </a:solidFill>
          </a:ln>
        </p:spPr>
        <p:txBody>
          <a:bodyPr wrap="square" rtlCol="0">
            <a:spAutoFit/>
          </a:bodyPr>
          <a:lstStyle/>
          <a:p>
            <a:endParaRPr kumimoji="1" lang="zh-CN" altLang="en-US"/>
          </a:p>
        </p:txBody>
      </p:sp>
      <p:sp>
        <p:nvSpPr>
          <p:cNvPr id="12" name="圆角矩形标注 11"/>
          <p:cNvSpPr/>
          <p:nvPr/>
        </p:nvSpPr>
        <p:spPr>
          <a:xfrm>
            <a:off x="574158" y="3027785"/>
            <a:ext cx="1807535" cy="1225238"/>
          </a:xfrm>
          <a:prstGeom prst="wedgeRoundRectCallout">
            <a:avLst>
              <a:gd name="adj1" fmla="val 72108"/>
              <a:gd name="adj2" fmla="val 13539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800" smtClean="0">
                <a:latin typeface="Microsoft YaHei" charset="-122"/>
                <a:ea typeface="Microsoft YaHei" charset="-122"/>
                <a:cs typeface="Microsoft YaHei" charset="-122"/>
              </a:rPr>
              <a:t>策略</a:t>
            </a:r>
            <a:endParaRPr kumimoji="1" lang="zh-CN" altLang="en-US" sz="2800">
              <a:latin typeface="Microsoft YaHei" charset="-122"/>
              <a:ea typeface="Microsoft YaHei" charset="-122"/>
              <a:cs typeface="Microsoft YaHei" charset="-122"/>
            </a:endParaRPr>
          </a:p>
        </p:txBody>
      </p:sp>
      <p:sp>
        <p:nvSpPr>
          <p:cNvPr id="14" name="圆角矩形标注 13"/>
          <p:cNvSpPr/>
          <p:nvPr/>
        </p:nvSpPr>
        <p:spPr>
          <a:xfrm>
            <a:off x="5855733" y="98744"/>
            <a:ext cx="1807535" cy="1225238"/>
          </a:xfrm>
          <a:prstGeom prst="wedgeRoundRectCallout">
            <a:avLst>
              <a:gd name="adj1" fmla="val 28579"/>
              <a:gd name="adj2" fmla="val 14754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800" smtClean="0">
                <a:latin typeface="Microsoft YaHei" charset="-122"/>
                <a:ea typeface="Microsoft YaHei" charset="-122"/>
                <a:cs typeface="Microsoft YaHei" charset="-122"/>
              </a:rPr>
              <a:t>策略</a:t>
            </a:r>
            <a:endParaRPr kumimoji="1" lang="zh-CN" altLang="en-US" sz="280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5981275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11.2.3</a:t>
            </a:r>
            <a:r>
              <a:rPr lang="zh-CN" altLang="en-US" sz="2800" dirty="0" smtClean="0">
                <a:latin typeface="Microsoft YaHei" charset="-122"/>
                <a:ea typeface="Microsoft YaHei" charset="-122"/>
                <a:cs typeface="Microsoft YaHei" charset="-122"/>
              </a:rPr>
              <a:t>非合作性博弈</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smtClean="0">
                <a:latin typeface="Microsoft YaHei" charset="-122"/>
                <a:ea typeface="Microsoft YaHei" charset="-122"/>
                <a:cs typeface="Microsoft YaHei" charset="-122"/>
              </a:rPr>
              <a:t>囚徒的困境</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表格 3"/>
          <p:cNvGraphicFramePr>
            <a:graphicFrameLocks noGrp="1"/>
          </p:cNvGraphicFramePr>
          <p:nvPr>
            <p:extLst/>
          </p:nvPr>
        </p:nvGraphicFramePr>
        <p:xfrm>
          <a:off x="2850147" y="3027785"/>
          <a:ext cx="6855327" cy="2928010"/>
        </p:xfrm>
        <a:graphic>
          <a:graphicData uri="http://schemas.openxmlformats.org/drawingml/2006/table">
            <a:tbl>
              <a:tblPr firstRow="1" bandRow="1">
                <a:tableStyleId>{2D5ABB26-0587-4C30-8999-92F81FD0307C}</a:tableStyleId>
              </a:tblPr>
              <a:tblGrid>
                <a:gridCol w="2109475"/>
                <a:gridCol w="2307452"/>
                <a:gridCol w="2438400"/>
              </a:tblGrid>
              <a:tr h="821565">
                <a:tc>
                  <a:txBody>
                    <a:bodyPr/>
                    <a:lstStyle/>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Microsoft YaHei" charset="-122"/>
                          <a:ea typeface="Microsoft YaHei" charset="-122"/>
                          <a:cs typeface="Microsoft YaHei" charset="-122"/>
                        </a:rPr>
                        <a:t>坦白</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Microsoft YaHei" charset="-122"/>
                          <a:ea typeface="Microsoft YaHei" charset="-122"/>
                          <a:cs typeface="Microsoft YaHei" charset="-122"/>
                        </a:rPr>
                        <a:t>沉默</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坦白</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-8</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-8</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kern="1200" dirty="0" smtClean="0">
                          <a:solidFill>
                            <a:schemeClr val="tx1"/>
                          </a:solidFill>
                          <a:latin typeface="Microsoft YaHei" charset="-122"/>
                          <a:ea typeface="Microsoft YaHei" charset="-122"/>
                          <a:cs typeface="Microsoft YaHei" charset="-122"/>
                        </a:rPr>
                        <a:t>          </a:t>
                      </a:r>
                      <a:r>
                        <a:rPr lang="en-US" altLang="zh-CN" sz="2400" kern="1200" dirty="0" smtClean="0">
                          <a:solidFill>
                            <a:schemeClr val="tx1"/>
                          </a:solidFill>
                          <a:latin typeface="Microsoft YaHei" charset="-122"/>
                          <a:ea typeface="Microsoft YaHei" charset="-122"/>
                          <a:cs typeface="Microsoft YaHei" charset="-122"/>
                        </a:rPr>
                        <a:t>0</a:t>
                      </a:r>
                      <a:r>
                        <a:rPr lang="zh-CN" altLang="en-US" sz="2400" kern="1200" dirty="0" smtClean="0">
                          <a:solidFill>
                            <a:schemeClr val="tx1"/>
                          </a:solidFill>
                          <a:latin typeface="Microsoft YaHei" charset="-122"/>
                          <a:ea typeface="Microsoft YaHei" charset="-122"/>
                          <a:cs typeface="Microsoft YaHei" charset="-122"/>
                        </a:rPr>
                        <a:t>    </a:t>
                      </a:r>
                      <a:r>
                        <a:rPr lang="en-US" altLang="zh-CN" sz="2400" kern="1200" dirty="0" smtClean="0">
                          <a:solidFill>
                            <a:schemeClr val="tx1"/>
                          </a:solidFill>
                          <a:latin typeface="Microsoft YaHei" charset="-122"/>
                          <a:ea typeface="Microsoft YaHei" charset="-122"/>
                          <a:cs typeface="Microsoft YaHei" charset="-122"/>
                        </a:rPr>
                        <a:t>10</a:t>
                      </a:r>
                      <a:endParaRPr lang="zh-CN" altLang="en-US" sz="2400" kern="1200" dirty="0">
                        <a:solidFill>
                          <a:schemeClr val="tx1"/>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沉默</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-10</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0</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11" name="图片 10"/>
          <p:cNvPicPr>
            <a:picLocks noChangeAspect="1"/>
          </p:cNvPicPr>
          <p:nvPr/>
        </p:nvPicPr>
        <p:blipFill>
          <a:blip r:embed="rId8"/>
          <a:stretch>
            <a:fillRect/>
          </a:stretch>
        </p:blipFill>
        <p:spPr>
          <a:xfrm>
            <a:off x="9903088" y="3518856"/>
            <a:ext cx="2589216" cy="1945867"/>
          </a:xfrm>
          <a:prstGeom prst="rect">
            <a:avLst/>
          </a:prstGeom>
        </p:spPr>
      </p:pic>
      <p:sp>
        <p:nvSpPr>
          <p:cNvPr id="3" name="文本框 2"/>
          <p:cNvSpPr txBox="1"/>
          <p:nvPr/>
        </p:nvSpPr>
        <p:spPr>
          <a:xfrm>
            <a:off x="4814052" y="4167962"/>
            <a:ext cx="5089035" cy="1862656"/>
          </a:xfrm>
          <a:prstGeom prst="rect">
            <a:avLst/>
          </a:prstGeom>
          <a:noFill/>
          <a:ln w="57150">
            <a:solidFill>
              <a:srgbClr val="C00000"/>
            </a:solidFill>
          </a:ln>
        </p:spPr>
        <p:txBody>
          <a:bodyPr wrap="square" rtlCol="0">
            <a:spAutoFit/>
          </a:bodyPr>
          <a:lstStyle/>
          <a:p>
            <a:endParaRPr kumimoji="1" lang="zh-CN" altLang="en-US" dirty="0"/>
          </a:p>
        </p:txBody>
      </p:sp>
      <p:sp>
        <p:nvSpPr>
          <p:cNvPr id="12" name="圆角矩形标注 11"/>
          <p:cNvSpPr/>
          <p:nvPr/>
        </p:nvSpPr>
        <p:spPr>
          <a:xfrm>
            <a:off x="5128064" y="794502"/>
            <a:ext cx="1807535" cy="1225238"/>
          </a:xfrm>
          <a:prstGeom prst="wedgeRoundRectCallout">
            <a:avLst>
              <a:gd name="adj1" fmla="val 57990"/>
              <a:gd name="adj2" fmla="val 21696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800" dirty="0" smtClean="0">
                <a:latin typeface="Microsoft YaHei" charset="-122"/>
                <a:ea typeface="Microsoft YaHei" charset="-122"/>
                <a:cs typeface="Microsoft YaHei" charset="-122"/>
              </a:rPr>
              <a:t>收益</a:t>
            </a:r>
            <a:endParaRPr kumimoji="1" lang="zh-CN"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2482081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11.2.3</a:t>
            </a:r>
            <a:r>
              <a:rPr lang="zh-CN" altLang="en-US" sz="2800" dirty="0" smtClean="0">
                <a:latin typeface="Microsoft YaHei" charset="-122"/>
                <a:ea typeface="Microsoft YaHei" charset="-122"/>
                <a:cs typeface="Microsoft YaHei" charset="-122"/>
              </a:rPr>
              <a:t>非合作性博弈</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smtClean="0">
                <a:latin typeface="Microsoft YaHei" charset="-122"/>
                <a:ea typeface="Microsoft YaHei" charset="-122"/>
                <a:cs typeface="Microsoft YaHei" charset="-122"/>
              </a:rPr>
              <a:t>囚徒的困境</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317948507"/>
              </p:ext>
            </p:extLst>
          </p:nvPr>
        </p:nvGraphicFramePr>
        <p:xfrm>
          <a:off x="3052393" y="3077069"/>
          <a:ext cx="6855327" cy="2928010"/>
        </p:xfrm>
        <a:graphic>
          <a:graphicData uri="http://schemas.openxmlformats.org/drawingml/2006/table">
            <a:tbl>
              <a:tblPr firstRow="1" bandRow="1">
                <a:tableStyleId>{2D5ABB26-0587-4C30-8999-92F81FD0307C}</a:tableStyleId>
              </a:tblPr>
              <a:tblGrid>
                <a:gridCol w="2109475"/>
                <a:gridCol w="2307452"/>
                <a:gridCol w="2438400"/>
              </a:tblGrid>
              <a:tr h="821565">
                <a:tc>
                  <a:txBody>
                    <a:bodyPr/>
                    <a:lstStyle/>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Microsoft YaHei" charset="-122"/>
                          <a:ea typeface="Microsoft YaHei" charset="-122"/>
                          <a:cs typeface="Microsoft YaHei" charset="-122"/>
                        </a:rPr>
                        <a:t>坦白</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Microsoft YaHei" charset="-122"/>
                          <a:ea typeface="Microsoft YaHei" charset="-122"/>
                          <a:cs typeface="Microsoft YaHei" charset="-122"/>
                        </a:rPr>
                        <a:t>沉默</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坦白</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-8</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-8</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kern="1200" dirty="0" smtClean="0">
                          <a:solidFill>
                            <a:schemeClr val="tx1"/>
                          </a:solidFill>
                          <a:latin typeface="Microsoft YaHei" charset="-122"/>
                          <a:ea typeface="Microsoft YaHei" charset="-122"/>
                          <a:cs typeface="Microsoft YaHei" charset="-122"/>
                        </a:rPr>
                        <a:t>          </a:t>
                      </a:r>
                      <a:r>
                        <a:rPr lang="en-US" altLang="zh-CN" sz="2400" kern="1200" dirty="0" smtClean="0">
                          <a:solidFill>
                            <a:schemeClr val="tx1"/>
                          </a:solidFill>
                          <a:latin typeface="Microsoft YaHei" charset="-122"/>
                          <a:ea typeface="Microsoft YaHei" charset="-122"/>
                          <a:cs typeface="Microsoft YaHei" charset="-122"/>
                        </a:rPr>
                        <a:t>0</a:t>
                      </a:r>
                      <a:r>
                        <a:rPr lang="zh-CN" altLang="en-US" sz="2400" kern="1200" dirty="0" smtClean="0">
                          <a:solidFill>
                            <a:schemeClr val="tx1"/>
                          </a:solidFill>
                          <a:latin typeface="Microsoft YaHei" charset="-122"/>
                          <a:ea typeface="Microsoft YaHei" charset="-122"/>
                          <a:cs typeface="Microsoft YaHei" charset="-122"/>
                        </a:rPr>
                        <a:t>    </a:t>
                      </a:r>
                      <a:r>
                        <a:rPr lang="en-US" altLang="zh-CN" sz="2400" kern="1200" dirty="0" smtClean="0">
                          <a:solidFill>
                            <a:schemeClr val="tx1"/>
                          </a:solidFill>
                          <a:latin typeface="Microsoft YaHei" charset="-122"/>
                          <a:ea typeface="Microsoft YaHei" charset="-122"/>
                          <a:cs typeface="Microsoft YaHei" charset="-122"/>
                        </a:rPr>
                        <a:t>10</a:t>
                      </a:r>
                      <a:endParaRPr lang="zh-CN" altLang="en-US" sz="2400" kern="1200" dirty="0">
                        <a:solidFill>
                          <a:schemeClr val="tx1"/>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沉默</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-10</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0</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圆角矩形 8"/>
          <p:cNvSpPr/>
          <p:nvPr/>
        </p:nvSpPr>
        <p:spPr>
          <a:xfrm>
            <a:off x="1370222" y="4541074"/>
            <a:ext cx="978568"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张三</a:t>
            </a:r>
            <a:endParaRPr kumimoji="1" lang="zh-CN" altLang="en-US" sz="2400" dirty="0">
              <a:latin typeface="Microsoft YaHei" charset="-122"/>
              <a:ea typeface="Microsoft YaHei" charset="-122"/>
              <a:cs typeface="Microsoft YaHei" charset="-122"/>
            </a:endParaRPr>
          </a:p>
        </p:txBody>
      </p:sp>
      <p:sp>
        <p:nvSpPr>
          <p:cNvPr id="10" name="圆角矩形 9"/>
          <p:cNvSpPr/>
          <p:nvPr/>
        </p:nvSpPr>
        <p:spPr>
          <a:xfrm>
            <a:off x="6926624" y="1921556"/>
            <a:ext cx="978568"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李四</a:t>
            </a:r>
            <a:endParaRPr kumimoji="1" lang="zh-CN" altLang="en-US" sz="2400" dirty="0">
              <a:latin typeface="Microsoft YaHei" charset="-122"/>
              <a:ea typeface="Microsoft YaHei" charset="-122"/>
              <a:cs typeface="Microsoft YaHei" charset="-122"/>
            </a:endParaRPr>
          </a:p>
        </p:txBody>
      </p:sp>
      <p:sp>
        <p:nvSpPr>
          <p:cNvPr id="13" name="圆角矩形 12"/>
          <p:cNvSpPr/>
          <p:nvPr/>
        </p:nvSpPr>
        <p:spPr>
          <a:xfrm>
            <a:off x="4782268" y="6115679"/>
            <a:ext cx="3395579" cy="58553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收益矩阵</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990800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11.1.1 </a:t>
            </a:r>
            <a:r>
              <a:rPr lang="zh-CN" altLang="en-US" sz="2800" dirty="0" smtClean="0">
                <a:latin typeface="Microsoft YaHei" charset="-122"/>
                <a:ea typeface="Microsoft YaHei" charset="-122"/>
                <a:cs typeface="Microsoft YaHei" charset="-122"/>
              </a:rPr>
              <a:t> 寡头</a:t>
            </a:r>
            <a:r>
              <a:rPr lang="zh-CN" altLang="en-US" sz="2800" dirty="0">
                <a:latin typeface="Microsoft YaHei" charset="-122"/>
                <a:ea typeface="Microsoft YaHei" charset="-122"/>
                <a:cs typeface="Microsoft YaHei" charset="-122"/>
              </a:rPr>
              <a:t>垄断市场的条件</a:t>
            </a:r>
          </a:p>
        </p:txBody>
      </p:sp>
      <p:sp>
        <p:nvSpPr>
          <p:cNvPr id="17" name="圆角矩形 16"/>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二、寡头垄断市场的条件</a:t>
            </a:r>
            <a:endParaRPr kumimoji="1" lang="zh-CN" altLang="en-US" sz="2000" dirty="0">
              <a:latin typeface="Microsoft YaHei" charset="-122"/>
              <a:ea typeface="Microsoft YaHei" charset="-122"/>
              <a:cs typeface="Microsoft YaHei" charset="-122"/>
            </a:endParaRPr>
          </a:p>
        </p:txBody>
      </p:sp>
      <p:graphicFrame>
        <p:nvGraphicFramePr>
          <p:cNvPr id="6" name="图表 5"/>
          <p:cNvGraphicFramePr/>
          <p:nvPr>
            <p:extLst/>
          </p:nvPr>
        </p:nvGraphicFramePr>
        <p:xfrm>
          <a:off x="8213558" y="-453227"/>
          <a:ext cx="4908884" cy="23925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147861" y="77816"/>
            <a:ext cx="2185214"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11.1.1.0</a:t>
            </a:r>
            <a:r>
              <a:rPr lang="zh-CN" altLang="en-US" sz="1200" dirty="0">
                <a:solidFill>
                  <a:schemeClr val="bg1">
                    <a:lumMod val="75000"/>
                  </a:schemeClr>
                </a:solidFill>
                <a:latin typeface="SimSun" charset="-122"/>
                <a:ea typeface="SimSun" charset="-122"/>
                <a:cs typeface="SimSun" charset="-122"/>
              </a:rPr>
              <a:t>寡头垄断市场的概念</a:t>
            </a:r>
          </a:p>
        </p:txBody>
      </p:sp>
    </p:spTree>
    <p:extLst>
      <p:ext uri="{BB962C8B-B14F-4D97-AF65-F5344CB8AC3E}">
        <p14:creationId xmlns:p14="http://schemas.microsoft.com/office/powerpoint/2010/main" val="191420781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11.2.3</a:t>
            </a:r>
            <a:r>
              <a:rPr lang="zh-CN" altLang="en-US" sz="2800" dirty="0" smtClean="0">
                <a:latin typeface="Microsoft YaHei" charset="-122"/>
                <a:ea typeface="Microsoft YaHei" charset="-122"/>
                <a:cs typeface="Microsoft YaHei" charset="-122"/>
              </a:rPr>
              <a:t>非合作性博弈</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smtClean="0">
                <a:latin typeface="Microsoft YaHei" charset="-122"/>
                <a:ea typeface="Microsoft YaHei" charset="-122"/>
                <a:cs typeface="Microsoft YaHei" charset="-122"/>
              </a:rPr>
              <a:t>囚徒的困境</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p:cNvSpPr txBox="1"/>
          <p:nvPr/>
        </p:nvSpPr>
        <p:spPr>
          <a:xfrm>
            <a:off x="1169581" y="2721935"/>
            <a:ext cx="9569303" cy="1754326"/>
          </a:xfrm>
          <a:prstGeom prst="rect">
            <a:avLst/>
          </a:prstGeom>
          <a:noFill/>
        </p:spPr>
        <p:txBody>
          <a:bodyPr wrap="square" rtlCol="0">
            <a:spAutoFit/>
          </a:bodyPr>
          <a:lstStyle/>
          <a:p>
            <a:pPr>
              <a:lnSpc>
                <a:spcPct val="150000"/>
              </a:lnSpc>
            </a:pPr>
            <a:r>
              <a:rPr kumimoji="1" lang="zh-CN" altLang="en-US" sz="2400" dirty="0" smtClean="0">
                <a:latin typeface="Microsoft YaHei" charset="-122"/>
                <a:ea typeface="Microsoft YaHei" charset="-122"/>
                <a:cs typeface="Microsoft YaHei" charset="-122"/>
              </a:rPr>
              <a:t>在博弈论中，最重要的概念是</a:t>
            </a:r>
            <a:r>
              <a:rPr kumimoji="1" lang="zh-CN" altLang="en-US" sz="2400" dirty="0" smtClean="0">
                <a:solidFill>
                  <a:srgbClr val="C00000"/>
                </a:solidFill>
                <a:latin typeface="Microsoft YaHei" charset="-122"/>
                <a:ea typeface="Microsoft YaHei" charset="-122"/>
                <a:cs typeface="Microsoft YaHei" charset="-122"/>
              </a:rPr>
              <a:t>策略和收益</a:t>
            </a:r>
            <a:endParaRPr kumimoji="1" lang="en-US" altLang="zh-CN" sz="2400" dirty="0" smtClean="0">
              <a:solidFill>
                <a:srgbClr val="C00000"/>
              </a:solidFill>
              <a:latin typeface="Microsoft YaHei" charset="-122"/>
              <a:ea typeface="Microsoft YaHei" charset="-122"/>
              <a:cs typeface="Microsoft YaHei" charset="-122"/>
            </a:endParaRPr>
          </a:p>
          <a:p>
            <a:pPr>
              <a:lnSpc>
                <a:spcPct val="150000"/>
              </a:lnSpc>
            </a:pPr>
            <a:r>
              <a:rPr kumimoji="1" lang="zh-CN" altLang="en-US" sz="2400" dirty="0" smtClean="0">
                <a:latin typeface="Microsoft YaHei" charset="-122"/>
                <a:ea typeface="Microsoft YaHei" charset="-122"/>
                <a:cs typeface="Microsoft YaHei" charset="-122"/>
              </a:rPr>
              <a:t>囚徒困境结论：只要</a:t>
            </a:r>
            <a:r>
              <a:rPr kumimoji="1" lang="zh-CN" altLang="en-US" sz="2400" dirty="0">
                <a:latin typeface="Microsoft YaHei" charset="-122"/>
                <a:ea typeface="Microsoft YaHei" charset="-122"/>
                <a:cs typeface="Microsoft YaHei" charset="-122"/>
              </a:rPr>
              <a:t>参与者以完全利己主义的方式行事，他们不可能实现对双方来说都是最好的结果。</a:t>
            </a:r>
          </a:p>
        </p:txBody>
      </p:sp>
    </p:spTree>
    <p:extLst>
      <p:ext uri="{BB962C8B-B14F-4D97-AF65-F5344CB8AC3E}">
        <p14:creationId xmlns:p14="http://schemas.microsoft.com/office/powerpoint/2010/main" val="142187435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11.2.3</a:t>
            </a:r>
            <a:r>
              <a:rPr lang="zh-CN" altLang="en-US" sz="2800" dirty="0" smtClean="0">
                <a:latin typeface="Microsoft YaHei" charset="-122"/>
                <a:ea typeface="Microsoft YaHei" charset="-122"/>
                <a:cs typeface="Microsoft YaHei" charset="-122"/>
              </a:rPr>
              <a:t>非合作性博弈</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smtClean="0">
                <a:latin typeface="Microsoft YaHei" charset="-122"/>
                <a:ea typeface="Microsoft YaHei" charset="-122"/>
                <a:cs typeface="Microsoft YaHei" charset="-122"/>
              </a:rPr>
              <a:t>囚徒的困境</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410760484"/>
              </p:ext>
            </p:extLst>
          </p:nvPr>
        </p:nvGraphicFramePr>
        <p:xfrm>
          <a:off x="3052393" y="3077069"/>
          <a:ext cx="6855327" cy="2928010"/>
        </p:xfrm>
        <a:graphic>
          <a:graphicData uri="http://schemas.openxmlformats.org/drawingml/2006/table">
            <a:tbl>
              <a:tblPr firstRow="1" bandRow="1">
                <a:tableStyleId>{2D5ABB26-0587-4C30-8999-92F81FD0307C}</a:tableStyleId>
              </a:tblPr>
              <a:tblGrid>
                <a:gridCol w="2109475"/>
                <a:gridCol w="2307452"/>
                <a:gridCol w="2438400"/>
              </a:tblGrid>
              <a:tr h="821565">
                <a:tc>
                  <a:txBody>
                    <a:bodyPr/>
                    <a:lstStyle/>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solidFill>
                          <a:schemeClr val="tx1"/>
                        </a:solidFill>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solidFill>
                            <a:schemeClr val="tx1"/>
                          </a:solidFill>
                          <a:latin typeface="Microsoft YaHei" charset="-122"/>
                          <a:ea typeface="Microsoft YaHei" charset="-122"/>
                          <a:cs typeface="Microsoft YaHei" charset="-122"/>
                        </a:rPr>
                        <a:t>坦白</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latin typeface="Microsoft YaHei" charset="-122"/>
                          <a:ea typeface="Microsoft YaHei" charset="-122"/>
                          <a:cs typeface="Microsoft YaHei" charset="-122"/>
                        </a:rPr>
                        <a:t>沉默</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solidFill>
                            <a:schemeClr val="tx1"/>
                          </a:solidFill>
                          <a:latin typeface="Microsoft YaHei" charset="-122"/>
                          <a:ea typeface="Microsoft YaHei" charset="-122"/>
                          <a:cs typeface="Microsoft YaHei" charset="-122"/>
                        </a:rPr>
                        <a:t>坦白</a:t>
                      </a:r>
                      <a:endParaRPr lang="zh-CN" altLang="en-US" sz="2400" dirty="0">
                        <a:solidFill>
                          <a:schemeClr val="tx1"/>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-8</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-8</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kern="1200" dirty="0" smtClean="0">
                          <a:solidFill>
                            <a:schemeClr val="tx1"/>
                          </a:solidFill>
                          <a:latin typeface="Microsoft YaHei" charset="-122"/>
                          <a:ea typeface="Microsoft YaHei" charset="-122"/>
                          <a:cs typeface="Microsoft YaHei" charset="-122"/>
                        </a:rPr>
                        <a:t>          </a:t>
                      </a:r>
                      <a:r>
                        <a:rPr lang="en-US" altLang="zh-CN" sz="2400" kern="1200" dirty="0" smtClean="0">
                          <a:solidFill>
                            <a:schemeClr val="tx1"/>
                          </a:solidFill>
                          <a:latin typeface="Microsoft YaHei" charset="-122"/>
                          <a:ea typeface="Microsoft YaHei" charset="-122"/>
                          <a:cs typeface="Microsoft YaHei" charset="-122"/>
                        </a:rPr>
                        <a:t>0</a:t>
                      </a:r>
                      <a:r>
                        <a:rPr lang="zh-CN" altLang="en-US" sz="2400" kern="1200" dirty="0" smtClean="0">
                          <a:solidFill>
                            <a:schemeClr val="tx1"/>
                          </a:solidFill>
                          <a:latin typeface="Microsoft YaHei" charset="-122"/>
                          <a:ea typeface="Microsoft YaHei" charset="-122"/>
                          <a:cs typeface="Microsoft YaHei" charset="-122"/>
                        </a:rPr>
                        <a:t>    </a:t>
                      </a:r>
                      <a:r>
                        <a:rPr lang="en-US" altLang="zh-CN" sz="2400" kern="1200" dirty="0" smtClean="0">
                          <a:solidFill>
                            <a:schemeClr val="tx1"/>
                          </a:solidFill>
                          <a:latin typeface="Microsoft YaHei" charset="-122"/>
                          <a:ea typeface="Microsoft YaHei" charset="-122"/>
                          <a:cs typeface="Microsoft YaHei" charset="-122"/>
                        </a:rPr>
                        <a:t>10</a:t>
                      </a:r>
                      <a:endParaRPr lang="zh-CN" altLang="en-US" sz="2400" kern="1200" dirty="0">
                        <a:solidFill>
                          <a:schemeClr val="tx1"/>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沉默</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-10</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0</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solidFill>
                            <a:srgbClr val="C00000"/>
                          </a:solidFill>
                          <a:latin typeface="Microsoft YaHei" charset="-122"/>
                          <a:ea typeface="Microsoft YaHei" charset="-122"/>
                          <a:cs typeface="Microsoft YaHei" charset="-122"/>
                        </a:rPr>
                        <a:t>         </a:t>
                      </a:r>
                      <a:r>
                        <a:rPr lang="en-US" altLang="zh-CN" sz="2400" dirty="0" smtClean="0">
                          <a:solidFill>
                            <a:srgbClr val="C00000"/>
                          </a:solidFill>
                          <a:latin typeface="Microsoft YaHei" charset="-122"/>
                          <a:ea typeface="Microsoft YaHei" charset="-122"/>
                          <a:cs typeface="Microsoft YaHei" charset="-122"/>
                        </a:rPr>
                        <a:t>-1</a:t>
                      </a:r>
                      <a:r>
                        <a:rPr lang="zh-CN" altLang="en-US" sz="2400" dirty="0" smtClean="0">
                          <a:solidFill>
                            <a:srgbClr val="C00000"/>
                          </a:solidFill>
                          <a:latin typeface="Microsoft YaHei" charset="-122"/>
                          <a:ea typeface="Microsoft YaHei" charset="-122"/>
                          <a:cs typeface="Microsoft YaHei" charset="-122"/>
                        </a:rPr>
                        <a:t>    </a:t>
                      </a:r>
                      <a:r>
                        <a:rPr lang="en-US" altLang="zh-CN" sz="2400" dirty="0" smtClean="0">
                          <a:solidFill>
                            <a:srgbClr val="C00000"/>
                          </a:solidFill>
                          <a:latin typeface="Microsoft YaHei" charset="-122"/>
                          <a:ea typeface="Microsoft YaHei" charset="-122"/>
                          <a:cs typeface="Microsoft YaHei" charset="-122"/>
                        </a:rPr>
                        <a:t>-1</a:t>
                      </a:r>
                      <a:endParaRPr lang="zh-CN" altLang="en-US" sz="2400" dirty="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圆角矩形 8"/>
          <p:cNvSpPr/>
          <p:nvPr/>
        </p:nvSpPr>
        <p:spPr>
          <a:xfrm>
            <a:off x="1370222" y="4541074"/>
            <a:ext cx="978568"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张三</a:t>
            </a:r>
            <a:endParaRPr kumimoji="1" lang="zh-CN" altLang="en-US" sz="2400" dirty="0">
              <a:latin typeface="Microsoft YaHei" charset="-122"/>
              <a:ea typeface="Microsoft YaHei" charset="-122"/>
              <a:cs typeface="Microsoft YaHei" charset="-122"/>
            </a:endParaRPr>
          </a:p>
        </p:txBody>
      </p:sp>
      <p:sp>
        <p:nvSpPr>
          <p:cNvPr id="10" name="圆角矩形 9"/>
          <p:cNvSpPr/>
          <p:nvPr/>
        </p:nvSpPr>
        <p:spPr>
          <a:xfrm>
            <a:off x="6926624" y="1921556"/>
            <a:ext cx="978568"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李四</a:t>
            </a:r>
            <a:endParaRPr kumimoji="1" lang="zh-CN" altLang="en-US" sz="2400" dirty="0">
              <a:latin typeface="Microsoft YaHei" charset="-122"/>
              <a:ea typeface="Microsoft YaHei" charset="-122"/>
              <a:cs typeface="Microsoft YaHei" charset="-122"/>
            </a:endParaRPr>
          </a:p>
        </p:txBody>
      </p:sp>
      <p:sp>
        <p:nvSpPr>
          <p:cNvPr id="13" name="圆角矩形 12"/>
          <p:cNvSpPr/>
          <p:nvPr/>
        </p:nvSpPr>
        <p:spPr>
          <a:xfrm>
            <a:off x="4782268" y="6115679"/>
            <a:ext cx="3395579" cy="58553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dirty="0" smtClean="0">
                <a:latin typeface="Microsoft YaHei" charset="-122"/>
                <a:ea typeface="Microsoft YaHei" charset="-122"/>
                <a:cs typeface="Microsoft YaHei" charset="-122"/>
              </a:rPr>
              <a:t>收益矩阵</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5400132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11.2.3</a:t>
            </a:r>
            <a:r>
              <a:rPr lang="zh-CN" altLang="en-US" sz="2800" dirty="0" smtClean="0">
                <a:latin typeface="Microsoft YaHei" charset="-122"/>
                <a:ea typeface="Microsoft YaHei" charset="-122"/>
                <a:cs typeface="Microsoft YaHei" charset="-122"/>
              </a:rPr>
              <a:t>非合作性博弈</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三、</a:t>
            </a:r>
            <a:r>
              <a:rPr lang="zh-CN" altLang="en-US" sz="2000" dirty="0" smtClean="0">
                <a:latin typeface="Microsoft YaHei" charset="-122"/>
                <a:ea typeface="Microsoft YaHei" charset="-122"/>
                <a:cs typeface="Microsoft YaHei" charset="-122"/>
              </a:rPr>
              <a:t>寡头企业的非合作性博弈</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388593156"/>
              </p:ext>
            </p:extLst>
          </p:nvPr>
        </p:nvGraphicFramePr>
        <p:xfrm>
          <a:off x="2850147" y="3027785"/>
          <a:ext cx="6855327" cy="2928010"/>
        </p:xfrm>
        <a:graphic>
          <a:graphicData uri="http://schemas.openxmlformats.org/drawingml/2006/table">
            <a:tbl>
              <a:tblPr firstRow="1" bandRow="1">
                <a:tableStyleId>{2D5ABB26-0587-4C30-8999-92F81FD0307C}</a:tableStyleId>
              </a:tblPr>
              <a:tblGrid>
                <a:gridCol w="2109475"/>
                <a:gridCol w="2307452"/>
                <a:gridCol w="2438400"/>
              </a:tblGrid>
              <a:tr h="821565">
                <a:tc>
                  <a:txBody>
                    <a:bodyPr/>
                    <a:lstStyle/>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algn="ctr"/>
                      <a:r>
                        <a:rPr lang="zh-CN" altLang="en-US" sz="2400" dirty="0" smtClean="0">
                          <a:latin typeface="Microsoft YaHei" charset="-122"/>
                          <a:ea typeface="Microsoft YaHei" charset="-122"/>
                          <a:cs typeface="Microsoft YaHei" charset="-122"/>
                        </a:rPr>
                        <a:t>打折</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algn="ctr"/>
                      <a:r>
                        <a:rPr lang="zh-CN" altLang="en-US" sz="2400" dirty="0" smtClean="0">
                          <a:latin typeface="Microsoft YaHei" charset="-122"/>
                          <a:ea typeface="Microsoft YaHei" charset="-122"/>
                          <a:cs typeface="Microsoft YaHei" charset="-122"/>
                        </a:rPr>
                        <a:t>不打折</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打折</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8</a:t>
                      </a:r>
                      <a:r>
                        <a:rPr lang="zh-CN" altLang="en-US" sz="2400" dirty="0" smtClean="0">
                          <a:latin typeface="Microsoft YaHei" charset="-122"/>
                          <a:ea typeface="Microsoft YaHei" charset="-122"/>
                          <a:cs typeface="Microsoft YaHei" charset="-122"/>
                        </a:rPr>
                        <a:t>亿     </a:t>
                      </a:r>
                      <a:r>
                        <a:rPr lang="en-US" altLang="zh-CN" sz="2400" dirty="0" smtClean="0">
                          <a:latin typeface="Microsoft YaHei" charset="-122"/>
                          <a:ea typeface="Microsoft YaHei" charset="-122"/>
                          <a:cs typeface="Microsoft YaHei" charset="-122"/>
                        </a:rPr>
                        <a:t>8</a:t>
                      </a:r>
                      <a:r>
                        <a:rPr lang="zh-CN" altLang="en-US" sz="2400" dirty="0" smtClean="0">
                          <a:latin typeface="Microsoft YaHei" charset="-122"/>
                          <a:ea typeface="Microsoft YaHei" charset="-122"/>
                          <a:cs typeface="Microsoft YaHei" charset="-122"/>
                        </a:rPr>
                        <a:t>亿</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kern="1200" dirty="0" smtClean="0">
                          <a:solidFill>
                            <a:schemeClr val="tx1"/>
                          </a:solidFill>
                          <a:latin typeface="Microsoft YaHei" charset="-122"/>
                          <a:ea typeface="Microsoft YaHei" charset="-122"/>
                          <a:cs typeface="Microsoft YaHei" charset="-122"/>
                        </a:rPr>
                        <a:t>    </a:t>
                      </a:r>
                      <a:r>
                        <a:rPr lang="en-US" altLang="zh-CN" sz="2400" kern="1200" dirty="0" smtClean="0">
                          <a:solidFill>
                            <a:schemeClr val="tx1"/>
                          </a:solidFill>
                          <a:latin typeface="Microsoft YaHei" charset="-122"/>
                          <a:ea typeface="Microsoft YaHei" charset="-122"/>
                          <a:cs typeface="Microsoft YaHei" charset="-122"/>
                        </a:rPr>
                        <a:t>11</a:t>
                      </a:r>
                      <a:r>
                        <a:rPr lang="zh-CN" altLang="en-US" sz="2400" kern="1200" dirty="0" smtClean="0">
                          <a:solidFill>
                            <a:schemeClr val="tx1"/>
                          </a:solidFill>
                          <a:latin typeface="Microsoft YaHei" charset="-122"/>
                          <a:ea typeface="Microsoft YaHei" charset="-122"/>
                          <a:cs typeface="Microsoft YaHei" charset="-122"/>
                        </a:rPr>
                        <a:t>亿    </a:t>
                      </a:r>
                      <a:r>
                        <a:rPr lang="en-US" altLang="zh-CN" sz="2400" kern="1200" dirty="0" smtClean="0">
                          <a:solidFill>
                            <a:schemeClr val="tx1"/>
                          </a:solidFill>
                          <a:latin typeface="Microsoft YaHei" charset="-122"/>
                          <a:ea typeface="Microsoft YaHei" charset="-122"/>
                          <a:cs typeface="Microsoft YaHei" charset="-122"/>
                        </a:rPr>
                        <a:t>6</a:t>
                      </a:r>
                      <a:r>
                        <a:rPr lang="zh-CN" altLang="en-US" sz="2400" kern="1200" dirty="0" smtClean="0">
                          <a:solidFill>
                            <a:schemeClr val="tx1"/>
                          </a:solidFill>
                          <a:latin typeface="Microsoft YaHei" charset="-122"/>
                          <a:ea typeface="Microsoft YaHei" charset="-122"/>
                          <a:cs typeface="Microsoft YaHei" charset="-122"/>
                        </a:rPr>
                        <a:t>亿</a:t>
                      </a:r>
                      <a:endParaRPr lang="zh-CN" altLang="en-US" sz="2400" kern="1200" dirty="0">
                        <a:solidFill>
                          <a:schemeClr val="tx1"/>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不打折</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6</a:t>
                      </a:r>
                      <a:r>
                        <a:rPr lang="zh-CN" altLang="en-US" sz="2400" dirty="0" smtClean="0">
                          <a:latin typeface="Microsoft YaHei" charset="-122"/>
                          <a:ea typeface="Microsoft YaHei" charset="-122"/>
                          <a:cs typeface="Microsoft YaHei" charset="-122"/>
                        </a:rPr>
                        <a:t>亿    </a:t>
                      </a:r>
                      <a:r>
                        <a:rPr lang="en-US" altLang="zh-CN" sz="2400" dirty="0" smtClean="0">
                          <a:latin typeface="Microsoft YaHei" charset="-122"/>
                          <a:ea typeface="Microsoft YaHei" charset="-122"/>
                          <a:cs typeface="Microsoft YaHei" charset="-122"/>
                        </a:rPr>
                        <a:t>11</a:t>
                      </a:r>
                      <a:r>
                        <a:rPr lang="zh-CN" altLang="en-US" sz="2400" dirty="0" smtClean="0">
                          <a:latin typeface="Microsoft YaHei" charset="-122"/>
                          <a:ea typeface="Microsoft YaHei" charset="-122"/>
                          <a:cs typeface="Microsoft YaHei" charset="-122"/>
                        </a:rPr>
                        <a:t>亿</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10</a:t>
                      </a:r>
                      <a:r>
                        <a:rPr lang="zh-CN" altLang="en-US" sz="2400" dirty="0" smtClean="0">
                          <a:latin typeface="Microsoft YaHei" charset="-122"/>
                          <a:ea typeface="Microsoft YaHei" charset="-122"/>
                          <a:cs typeface="Microsoft YaHei" charset="-122"/>
                        </a:rPr>
                        <a:t>亿</a:t>
                      </a:r>
                      <a:r>
                        <a:rPr lang="zh-CN" altLang="en-US" sz="2400" baseline="0" dirty="0" smtClean="0">
                          <a:latin typeface="Microsoft YaHei" charset="-122"/>
                          <a:ea typeface="Microsoft YaHei" charset="-122"/>
                          <a:cs typeface="Microsoft YaHei" charset="-122"/>
                        </a:rPr>
                        <a:t>   </a:t>
                      </a:r>
                      <a:r>
                        <a:rPr lang="en-US" altLang="zh-CN" sz="2400" baseline="0" dirty="0" smtClean="0">
                          <a:latin typeface="Microsoft YaHei" charset="-122"/>
                          <a:ea typeface="Microsoft YaHei" charset="-122"/>
                          <a:cs typeface="Microsoft YaHei" charset="-122"/>
                        </a:rPr>
                        <a:t>10</a:t>
                      </a:r>
                      <a:r>
                        <a:rPr lang="zh-CN" altLang="en-US" sz="2400" baseline="0" dirty="0" smtClean="0">
                          <a:latin typeface="Microsoft YaHei" charset="-122"/>
                          <a:ea typeface="Microsoft YaHei" charset="-122"/>
                          <a:cs typeface="Microsoft YaHei" charset="-122"/>
                        </a:rPr>
                        <a:t>亿</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圆角矩形 4"/>
          <p:cNvSpPr/>
          <p:nvPr/>
        </p:nvSpPr>
        <p:spPr>
          <a:xfrm>
            <a:off x="673768" y="4026569"/>
            <a:ext cx="1716506"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2400" dirty="0" smtClean="0">
                <a:latin typeface="Microsoft YaHei" charset="-122"/>
                <a:ea typeface="Microsoft YaHei" charset="-122"/>
                <a:cs typeface="Microsoft YaHei" charset="-122"/>
              </a:rPr>
              <a:t>A</a:t>
            </a:r>
            <a:r>
              <a:rPr kumimoji="1" lang="zh-CN" altLang="en-US" sz="2400" dirty="0" smtClean="0">
                <a:latin typeface="Microsoft YaHei" charset="-122"/>
                <a:ea typeface="Microsoft YaHei" charset="-122"/>
                <a:cs typeface="Microsoft YaHei" charset="-122"/>
              </a:rPr>
              <a:t>航空公司</a:t>
            </a:r>
            <a:endParaRPr kumimoji="1" lang="zh-CN" altLang="en-US" sz="2400" dirty="0">
              <a:latin typeface="Microsoft YaHei" charset="-122"/>
              <a:ea typeface="Microsoft YaHei" charset="-122"/>
              <a:cs typeface="Microsoft YaHei" charset="-122"/>
            </a:endParaRPr>
          </a:p>
        </p:txBody>
      </p:sp>
      <p:sp>
        <p:nvSpPr>
          <p:cNvPr id="10" name="圆角矩形 9"/>
          <p:cNvSpPr/>
          <p:nvPr/>
        </p:nvSpPr>
        <p:spPr>
          <a:xfrm>
            <a:off x="4782268" y="6115679"/>
            <a:ext cx="3395579" cy="58553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smtClean="0">
                <a:latin typeface="Microsoft YaHei" charset="-122"/>
                <a:ea typeface="Microsoft YaHei" charset="-122"/>
                <a:cs typeface="Microsoft YaHei" charset="-122"/>
              </a:rPr>
              <a:t>航空公司的收益</a:t>
            </a:r>
            <a:r>
              <a:rPr kumimoji="1" lang="zh-CN" altLang="en-US" sz="2400" dirty="0" smtClean="0">
                <a:latin typeface="Microsoft YaHei" charset="-122"/>
                <a:ea typeface="Microsoft YaHei" charset="-122"/>
                <a:cs typeface="Microsoft YaHei" charset="-122"/>
              </a:rPr>
              <a:t>矩阵</a:t>
            </a:r>
            <a:endParaRPr kumimoji="1" lang="zh-CN" altLang="en-US" sz="2400" dirty="0">
              <a:latin typeface="Microsoft YaHei" charset="-122"/>
              <a:ea typeface="Microsoft YaHei" charset="-122"/>
              <a:cs typeface="Microsoft YaHei" charset="-122"/>
            </a:endParaRPr>
          </a:p>
        </p:txBody>
      </p:sp>
      <p:sp>
        <p:nvSpPr>
          <p:cNvPr id="11" name="圆角矩形 10"/>
          <p:cNvSpPr/>
          <p:nvPr/>
        </p:nvSpPr>
        <p:spPr>
          <a:xfrm>
            <a:off x="5189621" y="1724633"/>
            <a:ext cx="1716506"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2400" dirty="0" smtClean="0">
                <a:latin typeface="Microsoft YaHei" charset="-122"/>
                <a:ea typeface="Microsoft YaHei" charset="-122"/>
                <a:cs typeface="Microsoft YaHei" charset="-122"/>
              </a:rPr>
              <a:t>B</a:t>
            </a:r>
            <a:r>
              <a:rPr kumimoji="1" lang="zh-CN" altLang="en-US" sz="2400" dirty="0" smtClean="0">
                <a:latin typeface="Microsoft YaHei" charset="-122"/>
                <a:ea typeface="Microsoft YaHei" charset="-122"/>
                <a:cs typeface="Microsoft YaHei" charset="-122"/>
              </a:rPr>
              <a:t>航空公司</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7368789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11.2.3</a:t>
            </a:r>
            <a:r>
              <a:rPr lang="zh-CN" altLang="en-US" sz="2800" dirty="0" smtClean="0">
                <a:latin typeface="Microsoft YaHei" charset="-122"/>
                <a:ea typeface="Microsoft YaHei" charset="-122"/>
                <a:cs typeface="Microsoft YaHei" charset="-122"/>
              </a:rPr>
              <a:t>非合作性博弈</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三、</a:t>
            </a:r>
            <a:r>
              <a:rPr lang="zh-CN" altLang="en-US" sz="2000" dirty="0" smtClean="0">
                <a:latin typeface="Microsoft YaHei" charset="-122"/>
                <a:ea typeface="Microsoft YaHei" charset="-122"/>
                <a:cs typeface="Microsoft YaHei" charset="-122"/>
              </a:rPr>
              <a:t>寡头企业的非合作性博弈</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821930173"/>
              </p:ext>
            </p:extLst>
          </p:nvPr>
        </p:nvGraphicFramePr>
        <p:xfrm>
          <a:off x="2850147" y="3027785"/>
          <a:ext cx="6855327" cy="2928010"/>
        </p:xfrm>
        <a:graphic>
          <a:graphicData uri="http://schemas.openxmlformats.org/drawingml/2006/table">
            <a:tbl>
              <a:tblPr firstRow="1" bandRow="1">
                <a:tableStyleId>{2D5ABB26-0587-4C30-8999-92F81FD0307C}</a:tableStyleId>
              </a:tblPr>
              <a:tblGrid>
                <a:gridCol w="2109475"/>
                <a:gridCol w="2307452"/>
                <a:gridCol w="2438400"/>
              </a:tblGrid>
              <a:tr h="821565">
                <a:tc>
                  <a:txBody>
                    <a:bodyPr/>
                    <a:lstStyle/>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algn="ctr"/>
                      <a:r>
                        <a:rPr lang="zh-CN" altLang="en-US" sz="2400" dirty="0" smtClean="0">
                          <a:latin typeface="Microsoft YaHei" charset="-122"/>
                          <a:ea typeface="Microsoft YaHei" charset="-122"/>
                          <a:cs typeface="Microsoft YaHei" charset="-122"/>
                        </a:rPr>
                        <a:t>打折</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algn="ctr"/>
                      <a:r>
                        <a:rPr lang="zh-CN" altLang="en-US" sz="2400" dirty="0" smtClean="0">
                          <a:latin typeface="Microsoft YaHei" charset="-122"/>
                          <a:ea typeface="Microsoft YaHei" charset="-122"/>
                          <a:cs typeface="Microsoft YaHei" charset="-122"/>
                        </a:rPr>
                        <a:t>不打折</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打折</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solidFill>
                            <a:srgbClr val="C00000"/>
                          </a:solidFill>
                          <a:latin typeface="Microsoft YaHei" charset="-122"/>
                          <a:ea typeface="Microsoft YaHei" charset="-122"/>
                          <a:cs typeface="Microsoft YaHei" charset="-122"/>
                        </a:rPr>
                        <a:t>8</a:t>
                      </a:r>
                      <a:r>
                        <a:rPr lang="zh-CN" altLang="en-US" sz="2400" dirty="0" smtClean="0">
                          <a:solidFill>
                            <a:srgbClr val="C00000"/>
                          </a:solidFill>
                          <a:latin typeface="Microsoft YaHei" charset="-122"/>
                          <a:ea typeface="Microsoft YaHei" charset="-122"/>
                          <a:cs typeface="Microsoft YaHei" charset="-122"/>
                        </a:rPr>
                        <a:t>亿     </a:t>
                      </a:r>
                      <a:r>
                        <a:rPr lang="en-US" altLang="zh-CN" sz="2400" dirty="0" smtClean="0">
                          <a:latin typeface="Microsoft YaHei" charset="-122"/>
                          <a:ea typeface="Microsoft YaHei" charset="-122"/>
                          <a:cs typeface="Microsoft YaHei" charset="-122"/>
                        </a:rPr>
                        <a:t>8</a:t>
                      </a:r>
                      <a:r>
                        <a:rPr lang="zh-CN" altLang="en-US" sz="2400" dirty="0" smtClean="0">
                          <a:latin typeface="Microsoft YaHei" charset="-122"/>
                          <a:ea typeface="Microsoft YaHei" charset="-122"/>
                          <a:cs typeface="Microsoft YaHei" charset="-122"/>
                        </a:rPr>
                        <a:t>亿</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kern="1200" dirty="0" smtClean="0">
                          <a:solidFill>
                            <a:schemeClr val="tx1"/>
                          </a:solidFill>
                          <a:latin typeface="Microsoft YaHei" charset="-122"/>
                          <a:ea typeface="Microsoft YaHei" charset="-122"/>
                          <a:cs typeface="Microsoft YaHei" charset="-122"/>
                        </a:rPr>
                        <a:t>    </a:t>
                      </a:r>
                      <a:r>
                        <a:rPr lang="en-US" altLang="zh-CN" sz="2400" kern="1200" dirty="0" smtClean="0">
                          <a:solidFill>
                            <a:srgbClr val="C00000"/>
                          </a:solidFill>
                          <a:latin typeface="Microsoft YaHei" charset="-122"/>
                          <a:ea typeface="Microsoft YaHei" charset="-122"/>
                          <a:cs typeface="Microsoft YaHei" charset="-122"/>
                        </a:rPr>
                        <a:t>11</a:t>
                      </a:r>
                      <a:r>
                        <a:rPr lang="zh-CN" altLang="en-US" sz="2400" kern="1200" dirty="0" smtClean="0">
                          <a:solidFill>
                            <a:srgbClr val="C00000"/>
                          </a:solidFill>
                          <a:latin typeface="Microsoft YaHei" charset="-122"/>
                          <a:ea typeface="Microsoft YaHei" charset="-122"/>
                          <a:cs typeface="Microsoft YaHei" charset="-122"/>
                        </a:rPr>
                        <a:t>亿    </a:t>
                      </a:r>
                      <a:r>
                        <a:rPr lang="en-US" altLang="zh-CN" sz="2400" kern="1200" dirty="0" smtClean="0">
                          <a:solidFill>
                            <a:schemeClr val="tx1"/>
                          </a:solidFill>
                          <a:latin typeface="Microsoft YaHei" charset="-122"/>
                          <a:ea typeface="Microsoft YaHei" charset="-122"/>
                          <a:cs typeface="Microsoft YaHei" charset="-122"/>
                        </a:rPr>
                        <a:t>6</a:t>
                      </a:r>
                      <a:r>
                        <a:rPr lang="zh-CN" altLang="en-US" sz="2400" kern="1200" dirty="0" smtClean="0">
                          <a:solidFill>
                            <a:schemeClr val="tx1"/>
                          </a:solidFill>
                          <a:latin typeface="Microsoft YaHei" charset="-122"/>
                          <a:ea typeface="Microsoft YaHei" charset="-122"/>
                          <a:cs typeface="Microsoft YaHei" charset="-122"/>
                        </a:rPr>
                        <a:t>亿</a:t>
                      </a:r>
                      <a:endParaRPr lang="zh-CN" altLang="en-US" sz="2400" kern="1200" dirty="0">
                        <a:solidFill>
                          <a:schemeClr val="tx1"/>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不打折</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6</a:t>
                      </a:r>
                      <a:r>
                        <a:rPr lang="zh-CN" altLang="en-US" sz="2400" dirty="0" smtClean="0">
                          <a:latin typeface="Microsoft YaHei" charset="-122"/>
                          <a:ea typeface="Microsoft YaHei" charset="-122"/>
                          <a:cs typeface="Microsoft YaHei" charset="-122"/>
                        </a:rPr>
                        <a:t>亿    </a:t>
                      </a:r>
                      <a:r>
                        <a:rPr lang="en-US" altLang="zh-CN" sz="2400" dirty="0" smtClean="0">
                          <a:latin typeface="Microsoft YaHei" charset="-122"/>
                          <a:ea typeface="Microsoft YaHei" charset="-122"/>
                          <a:cs typeface="Microsoft YaHei" charset="-122"/>
                        </a:rPr>
                        <a:t>11</a:t>
                      </a:r>
                      <a:r>
                        <a:rPr lang="zh-CN" altLang="en-US" sz="2400" dirty="0" smtClean="0">
                          <a:latin typeface="Microsoft YaHei" charset="-122"/>
                          <a:ea typeface="Microsoft YaHei" charset="-122"/>
                          <a:cs typeface="Microsoft YaHei" charset="-122"/>
                        </a:rPr>
                        <a:t>亿</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10</a:t>
                      </a:r>
                      <a:r>
                        <a:rPr lang="zh-CN" altLang="en-US" sz="2400" dirty="0" smtClean="0">
                          <a:latin typeface="Microsoft YaHei" charset="-122"/>
                          <a:ea typeface="Microsoft YaHei" charset="-122"/>
                          <a:cs typeface="Microsoft YaHei" charset="-122"/>
                        </a:rPr>
                        <a:t>亿</a:t>
                      </a:r>
                      <a:r>
                        <a:rPr lang="zh-CN" altLang="en-US" sz="2400" baseline="0" dirty="0" smtClean="0">
                          <a:latin typeface="Microsoft YaHei" charset="-122"/>
                          <a:ea typeface="Microsoft YaHei" charset="-122"/>
                          <a:cs typeface="Microsoft YaHei" charset="-122"/>
                        </a:rPr>
                        <a:t>   </a:t>
                      </a:r>
                      <a:r>
                        <a:rPr lang="en-US" altLang="zh-CN" sz="2400" baseline="0" dirty="0" smtClean="0">
                          <a:latin typeface="Microsoft YaHei" charset="-122"/>
                          <a:ea typeface="Microsoft YaHei" charset="-122"/>
                          <a:cs typeface="Microsoft YaHei" charset="-122"/>
                        </a:rPr>
                        <a:t>10</a:t>
                      </a:r>
                      <a:r>
                        <a:rPr lang="zh-CN" altLang="en-US" sz="2400" baseline="0" dirty="0" smtClean="0">
                          <a:latin typeface="Microsoft YaHei" charset="-122"/>
                          <a:ea typeface="Microsoft YaHei" charset="-122"/>
                          <a:cs typeface="Microsoft YaHei" charset="-122"/>
                        </a:rPr>
                        <a:t>亿</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圆角矩形 4"/>
          <p:cNvSpPr/>
          <p:nvPr/>
        </p:nvSpPr>
        <p:spPr>
          <a:xfrm>
            <a:off x="673768" y="4026569"/>
            <a:ext cx="1716506"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2400" dirty="0" smtClean="0">
                <a:latin typeface="Microsoft YaHei" charset="-122"/>
                <a:ea typeface="Microsoft YaHei" charset="-122"/>
                <a:cs typeface="Microsoft YaHei" charset="-122"/>
              </a:rPr>
              <a:t>A</a:t>
            </a:r>
            <a:r>
              <a:rPr kumimoji="1" lang="zh-CN" altLang="en-US" sz="2400" dirty="0" smtClean="0">
                <a:latin typeface="Microsoft YaHei" charset="-122"/>
                <a:ea typeface="Microsoft YaHei" charset="-122"/>
                <a:cs typeface="Microsoft YaHei" charset="-122"/>
              </a:rPr>
              <a:t>航空公司</a:t>
            </a:r>
            <a:endParaRPr kumimoji="1" lang="zh-CN" altLang="en-US" sz="2400" dirty="0">
              <a:latin typeface="Microsoft YaHei" charset="-122"/>
              <a:ea typeface="Microsoft YaHei" charset="-122"/>
              <a:cs typeface="Microsoft YaHei" charset="-122"/>
            </a:endParaRPr>
          </a:p>
        </p:txBody>
      </p:sp>
      <p:sp>
        <p:nvSpPr>
          <p:cNvPr id="10" name="圆角矩形 9"/>
          <p:cNvSpPr/>
          <p:nvPr/>
        </p:nvSpPr>
        <p:spPr>
          <a:xfrm>
            <a:off x="4782268" y="6115679"/>
            <a:ext cx="3395579" cy="58553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smtClean="0">
                <a:latin typeface="Microsoft YaHei" charset="-122"/>
                <a:ea typeface="Microsoft YaHei" charset="-122"/>
                <a:cs typeface="Microsoft YaHei" charset="-122"/>
              </a:rPr>
              <a:t>航空公司的收益</a:t>
            </a:r>
            <a:r>
              <a:rPr kumimoji="1" lang="zh-CN" altLang="en-US" sz="2400" dirty="0" smtClean="0">
                <a:latin typeface="Microsoft YaHei" charset="-122"/>
                <a:ea typeface="Microsoft YaHei" charset="-122"/>
                <a:cs typeface="Microsoft YaHei" charset="-122"/>
              </a:rPr>
              <a:t>矩阵</a:t>
            </a:r>
            <a:endParaRPr kumimoji="1" lang="zh-CN" altLang="en-US" sz="2400" dirty="0">
              <a:latin typeface="Microsoft YaHei" charset="-122"/>
              <a:ea typeface="Microsoft YaHei" charset="-122"/>
              <a:cs typeface="Microsoft YaHei" charset="-122"/>
            </a:endParaRPr>
          </a:p>
        </p:txBody>
      </p:sp>
      <p:sp>
        <p:nvSpPr>
          <p:cNvPr id="11" name="圆角矩形 10"/>
          <p:cNvSpPr/>
          <p:nvPr/>
        </p:nvSpPr>
        <p:spPr>
          <a:xfrm>
            <a:off x="5189621" y="1724633"/>
            <a:ext cx="1716506"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2400" dirty="0" smtClean="0">
                <a:latin typeface="Microsoft YaHei" charset="-122"/>
                <a:ea typeface="Microsoft YaHei" charset="-122"/>
                <a:cs typeface="Microsoft YaHei" charset="-122"/>
              </a:rPr>
              <a:t>B</a:t>
            </a:r>
            <a:r>
              <a:rPr kumimoji="1" lang="zh-CN" altLang="en-US" sz="2400" dirty="0" smtClean="0">
                <a:latin typeface="Microsoft YaHei" charset="-122"/>
                <a:ea typeface="Microsoft YaHei" charset="-122"/>
                <a:cs typeface="Microsoft YaHei" charset="-122"/>
              </a:rPr>
              <a:t>航空公司</a:t>
            </a:r>
            <a:endParaRPr kumimoji="1" lang="zh-CN" altLang="en-US" sz="2400" dirty="0">
              <a:latin typeface="Microsoft YaHei" charset="-122"/>
              <a:ea typeface="Microsoft YaHei" charset="-122"/>
              <a:cs typeface="Microsoft YaHei" charset="-122"/>
            </a:endParaRPr>
          </a:p>
        </p:txBody>
      </p:sp>
      <p:sp>
        <p:nvSpPr>
          <p:cNvPr id="9" name="圆角矩形 8"/>
          <p:cNvSpPr/>
          <p:nvPr/>
        </p:nvSpPr>
        <p:spPr>
          <a:xfrm>
            <a:off x="2684544" y="5188688"/>
            <a:ext cx="7591025" cy="7671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2091218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11.2.3</a:t>
            </a:r>
            <a:r>
              <a:rPr lang="zh-CN" altLang="en-US" sz="2800" dirty="0" smtClean="0">
                <a:latin typeface="Microsoft YaHei" charset="-122"/>
                <a:ea typeface="Microsoft YaHei" charset="-122"/>
                <a:cs typeface="Microsoft YaHei" charset="-122"/>
              </a:rPr>
              <a:t>非合作性博弈</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三、</a:t>
            </a:r>
            <a:r>
              <a:rPr lang="zh-CN" altLang="en-US" sz="2000" dirty="0" smtClean="0">
                <a:latin typeface="Microsoft YaHei" charset="-122"/>
                <a:ea typeface="Microsoft YaHei" charset="-122"/>
                <a:cs typeface="Microsoft YaHei" charset="-122"/>
              </a:rPr>
              <a:t>寡头企业的非合作性博弈</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438466833"/>
              </p:ext>
            </p:extLst>
          </p:nvPr>
        </p:nvGraphicFramePr>
        <p:xfrm>
          <a:off x="2850147" y="3027785"/>
          <a:ext cx="6855327" cy="2928010"/>
        </p:xfrm>
        <a:graphic>
          <a:graphicData uri="http://schemas.openxmlformats.org/drawingml/2006/table">
            <a:tbl>
              <a:tblPr firstRow="1" bandRow="1">
                <a:tableStyleId>{2D5ABB26-0587-4C30-8999-92F81FD0307C}</a:tableStyleId>
              </a:tblPr>
              <a:tblGrid>
                <a:gridCol w="2109475"/>
                <a:gridCol w="2307452"/>
                <a:gridCol w="2438400"/>
              </a:tblGrid>
              <a:tr h="821565">
                <a:tc>
                  <a:txBody>
                    <a:bodyPr/>
                    <a:lstStyle/>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algn="ctr"/>
                      <a:r>
                        <a:rPr lang="zh-CN" altLang="en-US" sz="2400" dirty="0" smtClean="0">
                          <a:latin typeface="Microsoft YaHei" charset="-122"/>
                          <a:ea typeface="Microsoft YaHei" charset="-122"/>
                          <a:cs typeface="Microsoft YaHei" charset="-122"/>
                        </a:rPr>
                        <a:t>打折</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algn="ctr"/>
                      <a:r>
                        <a:rPr lang="zh-CN" altLang="en-US" sz="2400" dirty="0" smtClean="0">
                          <a:latin typeface="Microsoft YaHei" charset="-122"/>
                          <a:ea typeface="Microsoft YaHei" charset="-122"/>
                          <a:cs typeface="Microsoft YaHei" charset="-122"/>
                        </a:rPr>
                        <a:t>不打折</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打折</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8</a:t>
                      </a:r>
                      <a:r>
                        <a:rPr lang="zh-CN" altLang="en-US" sz="2400" dirty="0" smtClean="0">
                          <a:latin typeface="Microsoft YaHei" charset="-122"/>
                          <a:ea typeface="Microsoft YaHei" charset="-122"/>
                          <a:cs typeface="Microsoft YaHei" charset="-122"/>
                        </a:rPr>
                        <a:t>亿     </a:t>
                      </a:r>
                      <a:r>
                        <a:rPr lang="en-US" altLang="zh-CN" sz="2400" dirty="0" smtClean="0">
                          <a:latin typeface="Microsoft YaHei" charset="-122"/>
                          <a:ea typeface="Microsoft YaHei" charset="-122"/>
                          <a:cs typeface="Microsoft YaHei" charset="-122"/>
                        </a:rPr>
                        <a:t>8</a:t>
                      </a:r>
                      <a:r>
                        <a:rPr lang="zh-CN" altLang="en-US" sz="2400" dirty="0" smtClean="0">
                          <a:latin typeface="Microsoft YaHei" charset="-122"/>
                          <a:ea typeface="Microsoft YaHei" charset="-122"/>
                          <a:cs typeface="Microsoft YaHei" charset="-122"/>
                        </a:rPr>
                        <a:t>亿</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kern="1200" dirty="0" smtClean="0">
                          <a:solidFill>
                            <a:schemeClr val="tx1"/>
                          </a:solidFill>
                          <a:latin typeface="Microsoft YaHei" charset="-122"/>
                          <a:ea typeface="Microsoft YaHei" charset="-122"/>
                          <a:cs typeface="Microsoft YaHei" charset="-122"/>
                        </a:rPr>
                        <a:t>    </a:t>
                      </a:r>
                      <a:r>
                        <a:rPr lang="en-US" altLang="zh-CN" sz="2400" kern="1200" dirty="0" smtClean="0">
                          <a:solidFill>
                            <a:schemeClr val="tx1"/>
                          </a:solidFill>
                          <a:latin typeface="Microsoft YaHei" charset="-122"/>
                          <a:ea typeface="Microsoft YaHei" charset="-122"/>
                          <a:cs typeface="Microsoft YaHei" charset="-122"/>
                        </a:rPr>
                        <a:t>11</a:t>
                      </a:r>
                      <a:r>
                        <a:rPr lang="zh-CN" altLang="en-US" sz="2400" kern="1200" dirty="0" smtClean="0">
                          <a:solidFill>
                            <a:schemeClr val="tx1"/>
                          </a:solidFill>
                          <a:latin typeface="Microsoft YaHei" charset="-122"/>
                          <a:ea typeface="Microsoft YaHei" charset="-122"/>
                          <a:cs typeface="Microsoft YaHei" charset="-122"/>
                        </a:rPr>
                        <a:t>亿    </a:t>
                      </a:r>
                      <a:r>
                        <a:rPr lang="en-US" altLang="zh-CN" sz="2400" kern="1200" dirty="0" smtClean="0">
                          <a:solidFill>
                            <a:schemeClr val="tx1"/>
                          </a:solidFill>
                          <a:latin typeface="Microsoft YaHei" charset="-122"/>
                          <a:ea typeface="Microsoft YaHei" charset="-122"/>
                          <a:cs typeface="Microsoft YaHei" charset="-122"/>
                        </a:rPr>
                        <a:t>6</a:t>
                      </a:r>
                      <a:r>
                        <a:rPr lang="zh-CN" altLang="en-US" sz="2400" kern="1200" dirty="0" smtClean="0">
                          <a:solidFill>
                            <a:schemeClr val="tx1"/>
                          </a:solidFill>
                          <a:latin typeface="Microsoft YaHei" charset="-122"/>
                          <a:ea typeface="Microsoft YaHei" charset="-122"/>
                          <a:cs typeface="Microsoft YaHei" charset="-122"/>
                        </a:rPr>
                        <a:t>亿</a:t>
                      </a:r>
                      <a:endParaRPr lang="zh-CN" altLang="en-US" sz="2400" kern="1200" dirty="0">
                        <a:solidFill>
                          <a:schemeClr val="tx1"/>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不打折</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solidFill>
                            <a:srgbClr val="C00000"/>
                          </a:solidFill>
                          <a:latin typeface="Microsoft YaHei" charset="-122"/>
                          <a:ea typeface="Microsoft YaHei" charset="-122"/>
                          <a:cs typeface="Microsoft YaHei" charset="-122"/>
                        </a:rPr>
                        <a:t>6</a:t>
                      </a:r>
                      <a:r>
                        <a:rPr lang="zh-CN" altLang="en-US" sz="2400" dirty="0" smtClean="0">
                          <a:solidFill>
                            <a:srgbClr val="C00000"/>
                          </a:solidFill>
                          <a:latin typeface="Microsoft YaHei" charset="-122"/>
                          <a:ea typeface="Microsoft YaHei" charset="-122"/>
                          <a:cs typeface="Microsoft YaHei" charset="-122"/>
                        </a:rPr>
                        <a:t>亿    </a:t>
                      </a:r>
                      <a:r>
                        <a:rPr lang="en-US" altLang="zh-CN" sz="2400" dirty="0" smtClean="0">
                          <a:latin typeface="Microsoft YaHei" charset="-122"/>
                          <a:ea typeface="Microsoft YaHei" charset="-122"/>
                          <a:cs typeface="Microsoft YaHei" charset="-122"/>
                        </a:rPr>
                        <a:t>11</a:t>
                      </a:r>
                      <a:r>
                        <a:rPr lang="zh-CN" altLang="en-US" sz="2400" dirty="0" smtClean="0">
                          <a:latin typeface="Microsoft YaHei" charset="-122"/>
                          <a:ea typeface="Microsoft YaHei" charset="-122"/>
                          <a:cs typeface="Microsoft YaHei" charset="-122"/>
                        </a:rPr>
                        <a:t>亿</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solidFill>
                            <a:srgbClr val="C00000"/>
                          </a:solidFill>
                          <a:latin typeface="Microsoft YaHei" charset="-122"/>
                          <a:ea typeface="Microsoft YaHei" charset="-122"/>
                          <a:cs typeface="Microsoft YaHei" charset="-122"/>
                        </a:rPr>
                        <a:t>10</a:t>
                      </a:r>
                      <a:r>
                        <a:rPr lang="zh-CN" altLang="en-US" sz="2400" dirty="0" smtClean="0">
                          <a:solidFill>
                            <a:srgbClr val="C00000"/>
                          </a:solidFill>
                          <a:latin typeface="Microsoft YaHei" charset="-122"/>
                          <a:ea typeface="Microsoft YaHei" charset="-122"/>
                          <a:cs typeface="Microsoft YaHei" charset="-122"/>
                        </a:rPr>
                        <a:t>亿</a:t>
                      </a:r>
                      <a:r>
                        <a:rPr lang="zh-CN" altLang="en-US" sz="2400" baseline="0" dirty="0" smtClean="0">
                          <a:solidFill>
                            <a:srgbClr val="C00000"/>
                          </a:solidFill>
                          <a:latin typeface="Microsoft YaHei" charset="-122"/>
                          <a:ea typeface="Microsoft YaHei" charset="-122"/>
                          <a:cs typeface="Microsoft YaHei" charset="-122"/>
                        </a:rPr>
                        <a:t>   </a:t>
                      </a:r>
                      <a:r>
                        <a:rPr lang="en-US" altLang="zh-CN" sz="2400" baseline="0" dirty="0" smtClean="0">
                          <a:latin typeface="Microsoft YaHei" charset="-122"/>
                          <a:ea typeface="Microsoft YaHei" charset="-122"/>
                          <a:cs typeface="Microsoft YaHei" charset="-122"/>
                        </a:rPr>
                        <a:t>10</a:t>
                      </a:r>
                      <a:r>
                        <a:rPr lang="zh-CN" altLang="en-US" sz="2400" baseline="0" dirty="0" smtClean="0">
                          <a:latin typeface="Microsoft YaHei" charset="-122"/>
                          <a:ea typeface="Microsoft YaHei" charset="-122"/>
                          <a:cs typeface="Microsoft YaHei" charset="-122"/>
                        </a:rPr>
                        <a:t>亿</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圆角矩形 4"/>
          <p:cNvSpPr/>
          <p:nvPr/>
        </p:nvSpPr>
        <p:spPr>
          <a:xfrm>
            <a:off x="673768" y="4026569"/>
            <a:ext cx="1716506"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2400" dirty="0" smtClean="0">
                <a:latin typeface="Microsoft YaHei" charset="-122"/>
                <a:ea typeface="Microsoft YaHei" charset="-122"/>
                <a:cs typeface="Microsoft YaHei" charset="-122"/>
              </a:rPr>
              <a:t>A</a:t>
            </a:r>
            <a:r>
              <a:rPr kumimoji="1" lang="zh-CN" altLang="en-US" sz="2400" dirty="0" smtClean="0">
                <a:latin typeface="Microsoft YaHei" charset="-122"/>
                <a:ea typeface="Microsoft YaHei" charset="-122"/>
                <a:cs typeface="Microsoft YaHei" charset="-122"/>
              </a:rPr>
              <a:t>航空公司</a:t>
            </a:r>
            <a:endParaRPr kumimoji="1" lang="zh-CN" altLang="en-US" sz="2400" dirty="0">
              <a:latin typeface="Microsoft YaHei" charset="-122"/>
              <a:ea typeface="Microsoft YaHei" charset="-122"/>
              <a:cs typeface="Microsoft YaHei" charset="-122"/>
            </a:endParaRPr>
          </a:p>
        </p:txBody>
      </p:sp>
      <p:sp>
        <p:nvSpPr>
          <p:cNvPr id="10" name="圆角矩形 9"/>
          <p:cNvSpPr/>
          <p:nvPr/>
        </p:nvSpPr>
        <p:spPr>
          <a:xfrm>
            <a:off x="4782268" y="6115679"/>
            <a:ext cx="3395579" cy="58553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smtClean="0">
                <a:latin typeface="Microsoft YaHei" charset="-122"/>
                <a:ea typeface="Microsoft YaHei" charset="-122"/>
                <a:cs typeface="Microsoft YaHei" charset="-122"/>
              </a:rPr>
              <a:t>航空公司的收益</a:t>
            </a:r>
            <a:r>
              <a:rPr kumimoji="1" lang="zh-CN" altLang="en-US" sz="2400" dirty="0" smtClean="0">
                <a:latin typeface="Microsoft YaHei" charset="-122"/>
                <a:ea typeface="Microsoft YaHei" charset="-122"/>
                <a:cs typeface="Microsoft YaHei" charset="-122"/>
              </a:rPr>
              <a:t>矩阵</a:t>
            </a:r>
            <a:endParaRPr kumimoji="1" lang="zh-CN" altLang="en-US" sz="2400" dirty="0">
              <a:latin typeface="Microsoft YaHei" charset="-122"/>
              <a:ea typeface="Microsoft YaHei" charset="-122"/>
              <a:cs typeface="Microsoft YaHei" charset="-122"/>
            </a:endParaRPr>
          </a:p>
        </p:txBody>
      </p:sp>
      <p:sp>
        <p:nvSpPr>
          <p:cNvPr id="11" name="圆角矩形 10"/>
          <p:cNvSpPr/>
          <p:nvPr/>
        </p:nvSpPr>
        <p:spPr>
          <a:xfrm>
            <a:off x="5189621" y="1724633"/>
            <a:ext cx="1716506"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2400" dirty="0" smtClean="0">
                <a:latin typeface="Microsoft YaHei" charset="-122"/>
                <a:ea typeface="Microsoft YaHei" charset="-122"/>
                <a:cs typeface="Microsoft YaHei" charset="-122"/>
              </a:rPr>
              <a:t>B</a:t>
            </a:r>
            <a:r>
              <a:rPr kumimoji="1" lang="zh-CN" altLang="en-US" sz="2400" dirty="0" smtClean="0">
                <a:latin typeface="Microsoft YaHei" charset="-122"/>
                <a:ea typeface="Microsoft YaHei" charset="-122"/>
                <a:cs typeface="Microsoft YaHei" charset="-122"/>
              </a:rPr>
              <a:t>航空公司</a:t>
            </a:r>
            <a:endParaRPr kumimoji="1" lang="zh-CN" altLang="en-US" sz="2400" dirty="0">
              <a:latin typeface="Microsoft YaHei" charset="-122"/>
              <a:ea typeface="Microsoft YaHei" charset="-122"/>
              <a:cs typeface="Microsoft YaHei" charset="-122"/>
            </a:endParaRPr>
          </a:p>
        </p:txBody>
      </p:sp>
      <p:sp>
        <p:nvSpPr>
          <p:cNvPr id="9" name="圆角矩形 8"/>
          <p:cNvSpPr/>
          <p:nvPr/>
        </p:nvSpPr>
        <p:spPr>
          <a:xfrm>
            <a:off x="2684544" y="4189904"/>
            <a:ext cx="7591025" cy="7671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0041912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11.2.3</a:t>
            </a:r>
            <a:r>
              <a:rPr lang="zh-CN" altLang="en-US" sz="2800" dirty="0" smtClean="0">
                <a:latin typeface="Microsoft YaHei" charset="-122"/>
                <a:ea typeface="Microsoft YaHei" charset="-122"/>
                <a:cs typeface="Microsoft YaHei" charset="-122"/>
              </a:rPr>
              <a:t>非合作性博弈</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三、</a:t>
            </a:r>
            <a:r>
              <a:rPr lang="zh-CN" altLang="en-US" sz="2000" dirty="0" smtClean="0">
                <a:latin typeface="Microsoft YaHei" charset="-122"/>
                <a:ea typeface="Microsoft YaHei" charset="-122"/>
                <a:cs typeface="Microsoft YaHei" charset="-122"/>
              </a:rPr>
              <a:t>寡头企业的非合作性博弈</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946155023"/>
              </p:ext>
            </p:extLst>
          </p:nvPr>
        </p:nvGraphicFramePr>
        <p:xfrm>
          <a:off x="2850147" y="3027785"/>
          <a:ext cx="6855327" cy="2928010"/>
        </p:xfrm>
        <a:graphic>
          <a:graphicData uri="http://schemas.openxmlformats.org/drawingml/2006/table">
            <a:tbl>
              <a:tblPr firstRow="1" bandRow="1">
                <a:tableStyleId>{2D5ABB26-0587-4C30-8999-92F81FD0307C}</a:tableStyleId>
              </a:tblPr>
              <a:tblGrid>
                <a:gridCol w="2109475"/>
                <a:gridCol w="2307452"/>
                <a:gridCol w="2438400"/>
              </a:tblGrid>
              <a:tr h="821565">
                <a:tc>
                  <a:txBody>
                    <a:bodyPr/>
                    <a:lstStyle/>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algn="ctr"/>
                      <a:r>
                        <a:rPr lang="zh-CN" altLang="en-US" sz="2400" dirty="0" smtClean="0">
                          <a:latin typeface="Microsoft YaHei" charset="-122"/>
                          <a:ea typeface="Microsoft YaHei" charset="-122"/>
                          <a:cs typeface="Microsoft YaHei" charset="-122"/>
                        </a:rPr>
                        <a:t>打折</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algn="ctr"/>
                      <a:r>
                        <a:rPr lang="zh-CN" altLang="en-US" sz="2400" dirty="0" smtClean="0">
                          <a:latin typeface="Microsoft YaHei" charset="-122"/>
                          <a:ea typeface="Microsoft YaHei" charset="-122"/>
                          <a:cs typeface="Microsoft YaHei" charset="-122"/>
                        </a:rPr>
                        <a:t>不打折</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打折</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8</a:t>
                      </a:r>
                      <a:r>
                        <a:rPr lang="zh-CN" altLang="en-US" sz="2400" dirty="0" smtClean="0">
                          <a:latin typeface="Microsoft YaHei" charset="-122"/>
                          <a:ea typeface="Microsoft YaHei" charset="-122"/>
                          <a:cs typeface="Microsoft YaHei" charset="-122"/>
                        </a:rPr>
                        <a:t>亿     </a:t>
                      </a:r>
                      <a:r>
                        <a:rPr lang="en-US" altLang="zh-CN" sz="2400" dirty="0" smtClean="0">
                          <a:solidFill>
                            <a:srgbClr val="C00000"/>
                          </a:solidFill>
                          <a:latin typeface="Microsoft YaHei" charset="-122"/>
                          <a:ea typeface="Microsoft YaHei" charset="-122"/>
                          <a:cs typeface="Microsoft YaHei" charset="-122"/>
                        </a:rPr>
                        <a:t>8</a:t>
                      </a:r>
                      <a:r>
                        <a:rPr lang="zh-CN" altLang="en-US" sz="2400" dirty="0" smtClean="0">
                          <a:solidFill>
                            <a:srgbClr val="C00000"/>
                          </a:solidFill>
                          <a:latin typeface="Microsoft YaHei" charset="-122"/>
                          <a:ea typeface="Microsoft YaHei" charset="-122"/>
                          <a:cs typeface="Microsoft YaHei" charset="-122"/>
                        </a:rPr>
                        <a:t>亿</a:t>
                      </a:r>
                      <a:endParaRPr lang="zh-CN" altLang="en-US" sz="2400" dirty="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kern="1200" dirty="0" smtClean="0">
                          <a:solidFill>
                            <a:schemeClr val="tx1"/>
                          </a:solidFill>
                          <a:latin typeface="Microsoft YaHei" charset="-122"/>
                          <a:ea typeface="Microsoft YaHei" charset="-122"/>
                          <a:cs typeface="Microsoft YaHei" charset="-122"/>
                        </a:rPr>
                        <a:t>    </a:t>
                      </a:r>
                      <a:r>
                        <a:rPr lang="en-US" altLang="zh-CN" sz="2400" kern="1200" dirty="0" smtClean="0">
                          <a:solidFill>
                            <a:schemeClr val="tx1"/>
                          </a:solidFill>
                          <a:latin typeface="Microsoft YaHei" charset="-122"/>
                          <a:ea typeface="Microsoft YaHei" charset="-122"/>
                          <a:cs typeface="Microsoft YaHei" charset="-122"/>
                        </a:rPr>
                        <a:t>11</a:t>
                      </a:r>
                      <a:r>
                        <a:rPr lang="zh-CN" altLang="en-US" sz="2400" kern="1200" dirty="0" smtClean="0">
                          <a:solidFill>
                            <a:schemeClr val="tx1"/>
                          </a:solidFill>
                          <a:latin typeface="Microsoft YaHei" charset="-122"/>
                          <a:ea typeface="Microsoft YaHei" charset="-122"/>
                          <a:cs typeface="Microsoft YaHei" charset="-122"/>
                        </a:rPr>
                        <a:t>亿    </a:t>
                      </a:r>
                      <a:r>
                        <a:rPr lang="en-US" altLang="zh-CN" sz="2400" kern="1200" dirty="0" smtClean="0">
                          <a:solidFill>
                            <a:schemeClr val="tx1"/>
                          </a:solidFill>
                          <a:latin typeface="Microsoft YaHei" charset="-122"/>
                          <a:ea typeface="Microsoft YaHei" charset="-122"/>
                          <a:cs typeface="Microsoft YaHei" charset="-122"/>
                        </a:rPr>
                        <a:t>6</a:t>
                      </a:r>
                      <a:r>
                        <a:rPr lang="zh-CN" altLang="en-US" sz="2400" kern="1200" dirty="0" smtClean="0">
                          <a:solidFill>
                            <a:schemeClr val="tx1"/>
                          </a:solidFill>
                          <a:latin typeface="Microsoft YaHei" charset="-122"/>
                          <a:ea typeface="Microsoft YaHei" charset="-122"/>
                          <a:cs typeface="Microsoft YaHei" charset="-122"/>
                        </a:rPr>
                        <a:t>亿</a:t>
                      </a:r>
                      <a:endParaRPr lang="zh-CN" altLang="en-US" sz="2400" kern="1200" dirty="0">
                        <a:solidFill>
                          <a:schemeClr val="tx1"/>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不打折</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6</a:t>
                      </a:r>
                      <a:r>
                        <a:rPr lang="zh-CN" altLang="en-US" sz="2400" dirty="0" smtClean="0">
                          <a:latin typeface="Microsoft YaHei" charset="-122"/>
                          <a:ea typeface="Microsoft YaHei" charset="-122"/>
                          <a:cs typeface="Microsoft YaHei" charset="-122"/>
                        </a:rPr>
                        <a:t>亿    </a:t>
                      </a:r>
                      <a:r>
                        <a:rPr lang="en-US" altLang="zh-CN" sz="2400" dirty="0" smtClean="0">
                          <a:solidFill>
                            <a:srgbClr val="C00000"/>
                          </a:solidFill>
                          <a:latin typeface="Microsoft YaHei" charset="-122"/>
                          <a:ea typeface="Microsoft YaHei" charset="-122"/>
                          <a:cs typeface="Microsoft YaHei" charset="-122"/>
                        </a:rPr>
                        <a:t>11</a:t>
                      </a:r>
                      <a:r>
                        <a:rPr lang="zh-CN" altLang="en-US" sz="2400" dirty="0" smtClean="0">
                          <a:solidFill>
                            <a:srgbClr val="C00000"/>
                          </a:solidFill>
                          <a:latin typeface="Microsoft YaHei" charset="-122"/>
                          <a:ea typeface="Microsoft YaHei" charset="-122"/>
                          <a:cs typeface="Microsoft YaHei" charset="-122"/>
                        </a:rPr>
                        <a:t>亿</a:t>
                      </a:r>
                      <a:endParaRPr lang="zh-CN" altLang="en-US" sz="2400" dirty="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10</a:t>
                      </a:r>
                      <a:r>
                        <a:rPr lang="zh-CN" altLang="en-US" sz="2400" dirty="0" smtClean="0">
                          <a:latin typeface="Microsoft YaHei" charset="-122"/>
                          <a:ea typeface="Microsoft YaHei" charset="-122"/>
                          <a:cs typeface="Microsoft YaHei" charset="-122"/>
                        </a:rPr>
                        <a:t>亿</a:t>
                      </a:r>
                      <a:r>
                        <a:rPr lang="zh-CN" altLang="en-US" sz="2400" baseline="0" dirty="0" smtClean="0">
                          <a:latin typeface="Microsoft YaHei" charset="-122"/>
                          <a:ea typeface="Microsoft YaHei" charset="-122"/>
                          <a:cs typeface="Microsoft YaHei" charset="-122"/>
                        </a:rPr>
                        <a:t>   </a:t>
                      </a:r>
                      <a:r>
                        <a:rPr lang="en-US" altLang="zh-CN" sz="2400" baseline="0" dirty="0" smtClean="0">
                          <a:latin typeface="Microsoft YaHei" charset="-122"/>
                          <a:ea typeface="Microsoft YaHei" charset="-122"/>
                          <a:cs typeface="Microsoft YaHei" charset="-122"/>
                        </a:rPr>
                        <a:t>10</a:t>
                      </a:r>
                      <a:r>
                        <a:rPr lang="zh-CN" altLang="en-US" sz="2400" baseline="0" dirty="0" smtClean="0">
                          <a:latin typeface="Microsoft YaHei" charset="-122"/>
                          <a:ea typeface="Microsoft YaHei" charset="-122"/>
                          <a:cs typeface="Microsoft YaHei" charset="-122"/>
                        </a:rPr>
                        <a:t>亿</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圆角矩形 4"/>
          <p:cNvSpPr/>
          <p:nvPr/>
        </p:nvSpPr>
        <p:spPr>
          <a:xfrm>
            <a:off x="673768" y="4026569"/>
            <a:ext cx="1716506"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2400" dirty="0" smtClean="0">
                <a:latin typeface="Microsoft YaHei" charset="-122"/>
                <a:ea typeface="Microsoft YaHei" charset="-122"/>
                <a:cs typeface="Microsoft YaHei" charset="-122"/>
              </a:rPr>
              <a:t>A</a:t>
            </a:r>
            <a:r>
              <a:rPr kumimoji="1" lang="zh-CN" altLang="en-US" sz="2400" dirty="0" smtClean="0">
                <a:latin typeface="Microsoft YaHei" charset="-122"/>
                <a:ea typeface="Microsoft YaHei" charset="-122"/>
                <a:cs typeface="Microsoft YaHei" charset="-122"/>
              </a:rPr>
              <a:t>航空公司</a:t>
            </a:r>
            <a:endParaRPr kumimoji="1" lang="zh-CN" altLang="en-US" sz="2400" dirty="0">
              <a:latin typeface="Microsoft YaHei" charset="-122"/>
              <a:ea typeface="Microsoft YaHei" charset="-122"/>
              <a:cs typeface="Microsoft YaHei" charset="-122"/>
            </a:endParaRPr>
          </a:p>
        </p:txBody>
      </p:sp>
      <p:sp>
        <p:nvSpPr>
          <p:cNvPr id="10" name="圆角矩形 9"/>
          <p:cNvSpPr/>
          <p:nvPr/>
        </p:nvSpPr>
        <p:spPr>
          <a:xfrm>
            <a:off x="4782268" y="6115679"/>
            <a:ext cx="3395579" cy="58553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smtClean="0">
                <a:latin typeface="Microsoft YaHei" charset="-122"/>
                <a:ea typeface="Microsoft YaHei" charset="-122"/>
                <a:cs typeface="Microsoft YaHei" charset="-122"/>
              </a:rPr>
              <a:t>航空公司的收益</a:t>
            </a:r>
            <a:r>
              <a:rPr kumimoji="1" lang="zh-CN" altLang="en-US" sz="2400" dirty="0" smtClean="0">
                <a:latin typeface="Microsoft YaHei" charset="-122"/>
                <a:ea typeface="Microsoft YaHei" charset="-122"/>
                <a:cs typeface="Microsoft YaHei" charset="-122"/>
              </a:rPr>
              <a:t>矩阵</a:t>
            </a:r>
            <a:endParaRPr kumimoji="1" lang="zh-CN" altLang="en-US" sz="2400" dirty="0">
              <a:latin typeface="Microsoft YaHei" charset="-122"/>
              <a:ea typeface="Microsoft YaHei" charset="-122"/>
              <a:cs typeface="Microsoft YaHei" charset="-122"/>
            </a:endParaRPr>
          </a:p>
        </p:txBody>
      </p:sp>
      <p:sp>
        <p:nvSpPr>
          <p:cNvPr id="11" name="圆角矩形 10"/>
          <p:cNvSpPr/>
          <p:nvPr/>
        </p:nvSpPr>
        <p:spPr>
          <a:xfrm>
            <a:off x="5189621" y="1724633"/>
            <a:ext cx="1716506"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2400" dirty="0" smtClean="0">
                <a:latin typeface="Microsoft YaHei" charset="-122"/>
                <a:ea typeface="Microsoft YaHei" charset="-122"/>
                <a:cs typeface="Microsoft YaHei" charset="-122"/>
              </a:rPr>
              <a:t>B</a:t>
            </a:r>
            <a:r>
              <a:rPr kumimoji="1" lang="zh-CN" altLang="en-US" sz="2400" dirty="0" smtClean="0">
                <a:latin typeface="Microsoft YaHei" charset="-122"/>
                <a:ea typeface="Microsoft YaHei" charset="-122"/>
                <a:cs typeface="Microsoft YaHei" charset="-122"/>
              </a:rPr>
              <a:t>航空公司</a:t>
            </a:r>
            <a:endParaRPr kumimoji="1" lang="zh-CN" altLang="en-US" sz="2400" dirty="0">
              <a:latin typeface="Microsoft YaHei" charset="-122"/>
              <a:ea typeface="Microsoft YaHei" charset="-122"/>
              <a:cs typeface="Microsoft YaHei" charset="-122"/>
            </a:endParaRPr>
          </a:p>
        </p:txBody>
      </p:sp>
      <p:sp>
        <p:nvSpPr>
          <p:cNvPr id="9" name="圆角矩形 8"/>
          <p:cNvSpPr/>
          <p:nvPr/>
        </p:nvSpPr>
        <p:spPr>
          <a:xfrm>
            <a:off x="7626902" y="2441585"/>
            <a:ext cx="1935126" cy="37457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4381732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11.2.3</a:t>
            </a:r>
            <a:r>
              <a:rPr lang="zh-CN" altLang="en-US" sz="2800" dirty="0" smtClean="0">
                <a:latin typeface="Microsoft YaHei" charset="-122"/>
                <a:ea typeface="Microsoft YaHei" charset="-122"/>
                <a:cs typeface="Microsoft YaHei" charset="-122"/>
              </a:rPr>
              <a:t>非合作性博弈</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三、</a:t>
            </a:r>
            <a:r>
              <a:rPr lang="zh-CN" altLang="en-US" sz="2000" dirty="0" smtClean="0">
                <a:latin typeface="Microsoft YaHei" charset="-122"/>
                <a:ea typeface="Microsoft YaHei" charset="-122"/>
                <a:cs typeface="Microsoft YaHei" charset="-122"/>
              </a:rPr>
              <a:t>寡头企业的非合作性博弈</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940222502"/>
              </p:ext>
            </p:extLst>
          </p:nvPr>
        </p:nvGraphicFramePr>
        <p:xfrm>
          <a:off x="2850147" y="3027785"/>
          <a:ext cx="6855327" cy="2928010"/>
        </p:xfrm>
        <a:graphic>
          <a:graphicData uri="http://schemas.openxmlformats.org/drawingml/2006/table">
            <a:tbl>
              <a:tblPr firstRow="1" bandRow="1">
                <a:tableStyleId>{2D5ABB26-0587-4C30-8999-92F81FD0307C}</a:tableStyleId>
              </a:tblPr>
              <a:tblGrid>
                <a:gridCol w="2109475"/>
                <a:gridCol w="2307452"/>
                <a:gridCol w="2438400"/>
              </a:tblGrid>
              <a:tr h="821565">
                <a:tc>
                  <a:txBody>
                    <a:bodyPr/>
                    <a:lstStyle/>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algn="ctr"/>
                      <a:r>
                        <a:rPr lang="zh-CN" altLang="en-US" sz="2400" dirty="0" smtClean="0">
                          <a:latin typeface="Microsoft YaHei" charset="-122"/>
                          <a:ea typeface="Microsoft YaHei" charset="-122"/>
                          <a:cs typeface="Microsoft YaHei" charset="-122"/>
                        </a:rPr>
                        <a:t>打折</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algn="ctr"/>
                      <a:r>
                        <a:rPr lang="zh-CN" altLang="en-US" sz="2400" dirty="0" smtClean="0">
                          <a:latin typeface="Microsoft YaHei" charset="-122"/>
                          <a:ea typeface="Microsoft YaHei" charset="-122"/>
                          <a:cs typeface="Microsoft YaHei" charset="-122"/>
                        </a:rPr>
                        <a:t>不打折</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打折</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8</a:t>
                      </a:r>
                      <a:r>
                        <a:rPr lang="zh-CN" altLang="en-US" sz="2400" dirty="0" smtClean="0">
                          <a:latin typeface="Microsoft YaHei" charset="-122"/>
                          <a:ea typeface="Microsoft YaHei" charset="-122"/>
                          <a:cs typeface="Microsoft YaHei" charset="-122"/>
                        </a:rPr>
                        <a:t>亿     </a:t>
                      </a:r>
                      <a:r>
                        <a:rPr lang="en-US" altLang="zh-CN" sz="2400" dirty="0" smtClean="0">
                          <a:latin typeface="Microsoft YaHei" charset="-122"/>
                          <a:ea typeface="Microsoft YaHei" charset="-122"/>
                          <a:cs typeface="Microsoft YaHei" charset="-122"/>
                        </a:rPr>
                        <a:t>8</a:t>
                      </a:r>
                      <a:r>
                        <a:rPr lang="zh-CN" altLang="en-US" sz="2400" dirty="0" smtClean="0">
                          <a:latin typeface="Microsoft YaHei" charset="-122"/>
                          <a:ea typeface="Microsoft YaHei" charset="-122"/>
                          <a:cs typeface="Microsoft YaHei" charset="-122"/>
                        </a:rPr>
                        <a:t>亿</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kern="1200" dirty="0" smtClean="0">
                          <a:solidFill>
                            <a:schemeClr val="tx1"/>
                          </a:solidFill>
                          <a:latin typeface="Microsoft YaHei" charset="-122"/>
                          <a:ea typeface="Microsoft YaHei" charset="-122"/>
                          <a:cs typeface="Microsoft YaHei" charset="-122"/>
                        </a:rPr>
                        <a:t>    </a:t>
                      </a:r>
                      <a:r>
                        <a:rPr lang="en-US" altLang="zh-CN" sz="2400" kern="1200" dirty="0" smtClean="0">
                          <a:solidFill>
                            <a:schemeClr val="tx1"/>
                          </a:solidFill>
                          <a:latin typeface="Microsoft YaHei" charset="-122"/>
                          <a:ea typeface="Microsoft YaHei" charset="-122"/>
                          <a:cs typeface="Microsoft YaHei" charset="-122"/>
                        </a:rPr>
                        <a:t>11</a:t>
                      </a:r>
                      <a:r>
                        <a:rPr lang="zh-CN" altLang="en-US" sz="2400" kern="1200" dirty="0" smtClean="0">
                          <a:solidFill>
                            <a:schemeClr val="tx1"/>
                          </a:solidFill>
                          <a:latin typeface="Microsoft YaHei" charset="-122"/>
                          <a:ea typeface="Microsoft YaHei" charset="-122"/>
                          <a:cs typeface="Microsoft YaHei" charset="-122"/>
                        </a:rPr>
                        <a:t>亿    </a:t>
                      </a:r>
                      <a:r>
                        <a:rPr lang="en-US" altLang="zh-CN" sz="2400" kern="1200" dirty="0" smtClean="0">
                          <a:solidFill>
                            <a:srgbClr val="C00000"/>
                          </a:solidFill>
                          <a:latin typeface="Microsoft YaHei" charset="-122"/>
                          <a:ea typeface="Microsoft YaHei" charset="-122"/>
                          <a:cs typeface="Microsoft YaHei" charset="-122"/>
                        </a:rPr>
                        <a:t>6</a:t>
                      </a:r>
                      <a:r>
                        <a:rPr lang="zh-CN" altLang="en-US" sz="2400" kern="1200" dirty="0" smtClean="0">
                          <a:solidFill>
                            <a:srgbClr val="C00000"/>
                          </a:solidFill>
                          <a:latin typeface="Microsoft YaHei" charset="-122"/>
                          <a:ea typeface="Microsoft YaHei" charset="-122"/>
                          <a:cs typeface="Microsoft YaHei" charset="-122"/>
                        </a:rPr>
                        <a:t>亿</a:t>
                      </a:r>
                      <a:endParaRPr lang="zh-CN" altLang="en-US" sz="2400" kern="1200" dirty="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不打折</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6</a:t>
                      </a:r>
                      <a:r>
                        <a:rPr lang="zh-CN" altLang="en-US" sz="2400" dirty="0" smtClean="0">
                          <a:latin typeface="Microsoft YaHei" charset="-122"/>
                          <a:ea typeface="Microsoft YaHei" charset="-122"/>
                          <a:cs typeface="Microsoft YaHei" charset="-122"/>
                        </a:rPr>
                        <a:t>亿    </a:t>
                      </a:r>
                      <a:r>
                        <a:rPr lang="en-US" altLang="zh-CN" sz="2400" dirty="0" smtClean="0">
                          <a:latin typeface="Microsoft YaHei" charset="-122"/>
                          <a:ea typeface="Microsoft YaHei" charset="-122"/>
                          <a:cs typeface="Microsoft YaHei" charset="-122"/>
                        </a:rPr>
                        <a:t>11</a:t>
                      </a:r>
                      <a:r>
                        <a:rPr lang="zh-CN" altLang="en-US" sz="2400" dirty="0" smtClean="0">
                          <a:latin typeface="Microsoft YaHei" charset="-122"/>
                          <a:ea typeface="Microsoft YaHei" charset="-122"/>
                          <a:cs typeface="Microsoft YaHei" charset="-122"/>
                        </a:rPr>
                        <a:t>亿</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10</a:t>
                      </a:r>
                      <a:r>
                        <a:rPr lang="zh-CN" altLang="en-US" sz="2400" dirty="0" smtClean="0">
                          <a:latin typeface="Microsoft YaHei" charset="-122"/>
                          <a:ea typeface="Microsoft YaHei" charset="-122"/>
                          <a:cs typeface="Microsoft YaHei" charset="-122"/>
                        </a:rPr>
                        <a:t>亿</a:t>
                      </a:r>
                      <a:r>
                        <a:rPr lang="zh-CN" altLang="en-US" sz="2400" baseline="0" dirty="0" smtClean="0">
                          <a:latin typeface="Microsoft YaHei" charset="-122"/>
                          <a:ea typeface="Microsoft YaHei" charset="-122"/>
                          <a:cs typeface="Microsoft YaHei" charset="-122"/>
                        </a:rPr>
                        <a:t>   </a:t>
                      </a:r>
                      <a:r>
                        <a:rPr lang="en-US" altLang="zh-CN" sz="2400" baseline="0" dirty="0" smtClean="0">
                          <a:solidFill>
                            <a:srgbClr val="C00000"/>
                          </a:solidFill>
                          <a:latin typeface="Microsoft YaHei" charset="-122"/>
                          <a:ea typeface="Microsoft YaHei" charset="-122"/>
                          <a:cs typeface="Microsoft YaHei" charset="-122"/>
                        </a:rPr>
                        <a:t>10</a:t>
                      </a:r>
                      <a:r>
                        <a:rPr lang="zh-CN" altLang="en-US" sz="2400" baseline="0" dirty="0" smtClean="0">
                          <a:solidFill>
                            <a:srgbClr val="C00000"/>
                          </a:solidFill>
                          <a:latin typeface="Microsoft YaHei" charset="-122"/>
                          <a:ea typeface="Microsoft YaHei" charset="-122"/>
                          <a:cs typeface="Microsoft YaHei" charset="-122"/>
                        </a:rPr>
                        <a:t>亿</a:t>
                      </a:r>
                      <a:endParaRPr lang="zh-CN" altLang="en-US" sz="2400" dirty="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圆角矩形 4"/>
          <p:cNvSpPr/>
          <p:nvPr/>
        </p:nvSpPr>
        <p:spPr>
          <a:xfrm>
            <a:off x="673768" y="4026569"/>
            <a:ext cx="1716506"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2400" dirty="0" smtClean="0">
                <a:latin typeface="Microsoft YaHei" charset="-122"/>
                <a:ea typeface="Microsoft YaHei" charset="-122"/>
                <a:cs typeface="Microsoft YaHei" charset="-122"/>
              </a:rPr>
              <a:t>A</a:t>
            </a:r>
            <a:r>
              <a:rPr kumimoji="1" lang="zh-CN" altLang="en-US" sz="2400" dirty="0" smtClean="0">
                <a:latin typeface="Microsoft YaHei" charset="-122"/>
                <a:ea typeface="Microsoft YaHei" charset="-122"/>
                <a:cs typeface="Microsoft YaHei" charset="-122"/>
              </a:rPr>
              <a:t>航空公司</a:t>
            </a:r>
            <a:endParaRPr kumimoji="1" lang="zh-CN" altLang="en-US" sz="2400" dirty="0">
              <a:latin typeface="Microsoft YaHei" charset="-122"/>
              <a:ea typeface="Microsoft YaHei" charset="-122"/>
              <a:cs typeface="Microsoft YaHei" charset="-122"/>
            </a:endParaRPr>
          </a:p>
        </p:txBody>
      </p:sp>
      <p:sp>
        <p:nvSpPr>
          <p:cNvPr id="10" name="圆角矩形 9"/>
          <p:cNvSpPr/>
          <p:nvPr/>
        </p:nvSpPr>
        <p:spPr>
          <a:xfrm>
            <a:off x="4782268" y="6115679"/>
            <a:ext cx="3395579" cy="58553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smtClean="0">
                <a:latin typeface="Microsoft YaHei" charset="-122"/>
                <a:ea typeface="Microsoft YaHei" charset="-122"/>
                <a:cs typeface="Microsoft YaHei" charset="-122"/>
              </a:rPr>
              <a:t>航空公司的收益</a:t>
            </a:r>
            <a:r>
              <a:rPr kumimoji="1" lang="zh-CN" altLang="en-US" sz="2400" dirty="0" smtClean="0">
                <a:latin typeface="Microsoft YaHei" charset="-122"/>
                <a:ea typeface="Microsoft YaHei" charset="-122"/>
                <a:cs typeface="Microsoft YaHei" charset="-122"/>
              </a:rPr>
              <a:t>矩阵</a:t>
            </a:r>
            <a:endParaRPr kumimoji="1" lang="zh-CN" altLang="en-US" sz="2400" dirty="0">
              <a:latin typeface="Microsoft YaHei" charset="-122"/>
              <a:ea typeface="Microsoft YaHei" charset="-122"/>
              <a:cs typeface="Microsoft YaHei" charset="-122"/>
            </a:endParaRPr>
          </a:p>
        </p:txBody>
      </p:sp>
      <p:sp>
        <p:nvSpPr>
          <p:cNvPr id="11" name="圆角矩形 10"/>
          <p:cNvSpPr/>
          <p:nvPr/>
        </p:nvSpPr>
        <p:spPr>
          <a:xfrm>
            <a:off x="5189621" y="1724633"/>
            <a:ext cx="1716506"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2400" dirty="0" smtClean="0">
                <a:latin typeface="Microsoft YaHei" charset="-122"/>
                <a:ea typeface="Microsoft YaHei" charset="-122"/>
                <a:cs typeface="Microsoft YaHei" charset="-122"/>
              </a:rPr>
              <a:t>B</a:t>
            </a:r>
            <a:r>
              <a:rPr kumimoji="1" lang="zh-CN" altLang="en-US" sz="2400" dirty="0" smtClean="0">
                <a:latin typeface="Microsoft YaHei" charset="-122"/>
                <a:ea typeface="Microsoft YaHei" charset="-122"/>
                <a:cs typeface="Microsoft YaHei" charset="-122"/>
              </a:rPr>
              <a:t>航空公司</a:t>
            </a:r>
            <a:endParaRPr kumimoji="1" lang="zh-CN" altLang="en-US" sz="2400" dirty="0">
              <a:latin typeface="Microsoft YaHei" charset="-122"/>
              <a:ea typeface="Microsoft YaHei" charset="-122"/>
              <a:cs typeface="Microsoft YaHei" charset="-122"/>
            </a:endParaRPr>
          </a:p>
        </p:txBody>
      </p:sp>
      <p:sp>
        <p:nvSpPr>
          <p:cNvPr id="9" name="圆角矩形 8"/>
          <p:cNvSpPr/>
          <p:nvPr/>
        </p:nvSpPr>
        <p:spPr>
          <a:xfrm>
            <a:off x="5080311" y="2814959"/>
            <a:ext cx="1935126" cy="31408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3865439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11.2.3</a:t>
            </a:r>
            <a:r>
              <a:rPr lang="zh-CN" altLang="en-US" sz="2800" dirty="0" smtClean="0">
                <a:latin typeface="Microsoft YaHei" charset="-122"/>
                <a:ea typeface="Microsoft YaHei" charset="-122"/>
                <a:cs typeface="Microsoft YaHei" charset="-122"/>
              </a:rPr>
              <a:t>非合作性博弈</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三、</a:t>
            </a:r>
            <a:r>
              <a:rPr lang="zh-CN" altLang="en-US" sz="2000" dirty="0" smtClean="0">
                <a:latin typeface="Microsoft YaHei" charset="-122"/>
                <a:ea typeface="Microsoft YaHei" charset="-122"/>
                <a:cs typeface="Microsoft YaHei" charset="-122"/>
              </a:rPr>
              <a:t>寡头企业的非合作性博弈</a:t>
            </a:r>
            <a:endParaRPr kumimoji="1" lang="zh-CN" altLang="en-US" sz="2000"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366064715"/>
              </p:ext>
            </p:extLst>
          </p:nvPr>
        </p:nvGraphicFramePr>
        <p:xfrm>
          <a:off x="2850147" y="3027785"/>
          <a:ext cx="6855327" cy="2928010"/>
        </p:xfrm>
        <a:graphic>
          <a:graphicData uri="http://schemas.openxmlformats.org/drawingml/2006/table">
            <a:tbl>
              <a:tblPr firstRow="1" bandRow="1">
                <a:tableStyleId>{2D5ABB26-0587-4C30-8999-92F81FD0307C}</a:tableStyleId>
              </a:tblPr>
              <a:tblGrid>
                <a:gridCol w="2109475"/>
                <a:gridCol w="2307452"/>
                <a:gridCol w="2438400"/>
              </a:tblGrid>
              <a:tr h="821565">
                <a:tc>
                  <a:txBody>
                    <a:bodyPr/>
                    <a:lstStyle/>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algn="ctr"/>
                      <a:r>
                        <a:rPr lang="zh-CN" altLang="en-US" sz="2400" dirty="0" smtClean="0">
                          <a:latin typeface="Microsoft YaHei" charset="-122"/>
                          <a:ea typeface="Microsoft YaHei" charset="-122"/>
                          <a:cs typeface="Microsoft YaHei" charset="-122"/>
                        </a:rPr>
                        <a:t>打折</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dirty="0" smtClean="0">
                        <a:latin typeface="Microsoft YaHei" charset="-122"/>
                        <a:ea typeface="Microsoft YaHei" charset="-122"/>
                        <a:cs typeface="Microsoft YaHei" charset="-122"/>
                      </a:endParaRPr>
                    </a:p>
                    <a:p>
                      <a:pPr algn="ctr"/>
                      <a:r>
                        <a:rPr lang="zh-CN" altLang="en-US" sz="2400" dirty="0" smtClean="0">
                          <a:latin typeface="Microsoft YaHei" charset="-122"/>
                          <a:ea typeface="Microsoft YaHei" charset="-122"/>
                          <a:cs typeface="Microsoft YaHei" charset="-122"/>
                        </a:rPr>
                        <a:t>不打折</a:t>
                      </a:r>
                    </a:p>
                    <a:p>
                      <a:pPr algn="ct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打折</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solidFill>
                            <a:srgbClr val="C00000"/>
                          </a:solidFill>
                          <a:latin typeface="Microsoft YaHei" charset="-122"/>
                          <a:ea typeface="Microsoft YaHei" charset="-122"/>
                          <a:cs typeface="Microsoft YaHei" charset="-122"/>
                        </a:rPr>
                        <a:t>    </a:t>
                      </a:r>
                      <a:r>
                        <a:rPr lang="en-US" altLang="zh-CN" sz="2400" dirty="0" smtClean="0">
                          <a:solidFill>
                            <a:srgbClr val="C00000"/>
                          </a:solidFill>
                          <a:latin typeface="Microsoft YaHei" charset="-122"/>
                          <a:ea typeface="Microsoft YaHei" charset="-122"/>
                          <a:cs typeface="Microsoft YaHei" charset="-122"/>
                        </a:rPr>
                        <a:t>8</a:t>
                      </a:r>
                      <a:r>
                        <a:rPr lang="zh-CN" altLang="en-US" sz="2400" dirty="0" smtClean="0">
                          <a:solidFill>
                            <a:srgbClr val="C00000"/>
                          </a:solidFill>
                          <a:latin typeface="Microsoft YaHei" charset="-122"/>
                          <a:ea typeface="Microsoft YaHei" charset="-122"/>
                          <a:cs typeface="Microsoft YaHei" charset="-122"/>
                        </a:rPr>
                        <a:t>亿     </a:t>
                      </a:r>
                      <a:r>
                        <a:rPr lang="en-US" altLang="zh-CN" sz="2400" dirty="0" smtClean="0">
                          <a:solidFill>
                            <a:srgbClr val="C00000"/>
                          </a:solidFill>
                          <a:latin typeface="Microsoft YaHei" charset="-122"/>
                          <a:ea typeface="Microsoft YaHei" charset="-122"/>
                          <a:cs typeface="Microsoft YaHei" charset="-122"/>
                        </a:rPr>
                        <a:t>8</a:t>
                      </a:r>
                      <a:r>
                        <a:rPr lang="zh-CN" altLang="en-US" sz="2400" dirty="0" smtClean="0">
                          <a:solidFill>
                            <a:srgbClr val="C00000"/>
                          </a:solidFill>
                          <a:latin typeface="Microsoft YaHei" charset="-122"/>
                          <a:ea typeface="Microsoft YaHei" charset="-122"/>
                          <a:cs typeface="Microsoft YaHei" charset="-122"/>
                        </a:rPr>
                        <a:t>亿</a:t>
                      </a:r>
                      <a:endParaRPr lang="zh-CN" altLang="en-US" sz="2400" dirty="0">
                        <a:solidFill>
                          <a:srgbClr val="C00000"/>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kern="1200" dirty="0" smtClean="0">
                          <a:solidFill>
                            <a:schemeClr val="tx1"/>
                          </a:solidFill>
                          <a:latin typeface="Microsoft YaHei" charset="-122"/>
                          <a:ea typeface="Microsoft YaHei" charset="-122"/>
                          <a:cs typeface="Microsoft YaHei" charset="-122"/>
                        </a:rPr>
                        <a:t>    </a:t>
                      </a:r>
                      <a:r>
                        <a:rPr lang="en-US" altLang="zh-CN" sz="2400" kern="1200" dirty="0" smtClean="0">
                          <a:solidFill>
                            <a:schemeClr val="tx1"/>
                          </a:solidFill>
                          <a:latin typeface="Microsoft YaHei" charset="-122"/>
                          <a:ea typeface="Microsoft YaHei" charset="-122"/>
                          <a:cs typeface="Microsoft YaHei" charset="-122"/>
                        </a:rPr>
                        <a:t>11</a:t>
                      </a:r>
                      <a:r>
                        <a:rPr lang="zh-CN" altLang="en-US" sz="2400" kern="1200" dirty="0" smtClean="0">
                          <a:solidFill>
                            <a:schemeClr val="tx1"/>
                          </a:solidFill>
                          <a:latin typeface="Microsoft YaHei" charset="-122"/>
                          <a:ea typeface="Microsoft YaHei" charset="-122"/>
                          <a:cs typeface="Microsoft YaHei" charset="-122"/>
                        </a:rPr>
                        <a:t>亿    </a:t>
                      </a:r>
                      <a:r>
                        <a:rPr lang="en-US" altLang="zh-CN" sz="2400" kern="1200" dirty="0" smtClean="0">
                          <a:solidFill>
                            <a:schemeClr val="tx1"/>
                          </a:solidFill>
                          <a:latin typeface="Microsoft YaHei" charset="-122"/>
                          <a:ea typeface="Microsoft YaHei" charset="-122"/>
                          <a:cs typeface="Microsoft YaHei" charset="-122"/>
                        </a:rPr>
                        <a:t>6</a:t>
                      </a:r>
                      <a:r>
                        <a:rPr lang="zh-CN" altLang="en-US" sz="2400" kern="1200" dirty="0" smtClean="0">
                          <a:solidFill>
                            <a:schemeClr val="tx1"/>
                          </a:solidFill>
                          <a:latin typeface="Microsoft YaHei" charset="-122"/>
                          <a:ea typeface="Microsoft YaHei" charset="-122"/>
                          <a:cs typeface="Microsoft YaHei" charset="-122"/>
                        </a:rPr>
                        <a:t>亿</a:t>
                      </a:r>
                      <a:endParaRPr lang="zh-CN" altLang="en-US" sz="2400" kern="1200" dirty="0">
                        <a:solidFill>
                          <a:schemeClr val="tx1"/>
                        </a:solidFill>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69645">
                <a:tc>
                  <a:txBody>
                    <a:bodyPr/>
                    <a:lstStyle/>
                    <a:p>
                      <a:pPr algn="ctr"/>
                      <a:r>
                        <a:rPr lang="zh-CN" altLang="en-US" sz="2400" dirty="0" smtClean="0">
                          <a:latin typeface="Microsoft YaHei" charset="-122"/>
                          <a:ea typeface="Microsoft YaHei" charset="-122"/>
                          <a:cs typeface="Microsoft YaHei" charset="-122"/>
                        </a:rPr>
                        <a:t>不打折</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6</a:t>
                      </a:r>
                      <a:r>
                        <a:rPr lang="zh-CN" altLang="en-US" sz="2400" dirty="0" smtClean="0">
                          <a:latin typeface="Microsoft YaHei" charset="-122"/>
                          <a:ea typeface="Microsoft YaHei" charset="-122"/>
                          <a:cs typeface="Microsoft YaHei" charset="-122"/>
                        </a:rPr>
                        <a:t>亿    </a:t>
                      </a:r>
                      <a:r>
                        <a:rPr lang="en-US" altLang="zh-CN" sz="2400" dirty="0" smtClean="0">
                          <a:latin typeface="Microsoft YaHei" charset="-122"/>
                          <a:ea typeface="Microsoft YaHei" charset="-122"/>
                          <a:cs typeface="Microsoft YaHei" charset="-122"/>
                        </a:rPr>
                        <a:t>11</a:t>
                      </a:r>
                      <a:r>
                        <a:rPr lang="zh-CN" altLang="en-US" sz="2400" dirty="0" smtClean="0">
                          <a:latin typeface="Microsoft YaHei" charset="-122"/>
                          <a:ea typeface="Microsoft YaHei" charset="-122"/>
                          <a:cs typeface="Microsoft YaHei" charset="-122"/>
                        </a:rPr>
                        <a:t>亿</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10</a:t>
                      </a:r>
                      <a:r>
                        <a:rPr lang="zh-CN" altLang="en-US" sz="2400" dirty="0" smtClean="0">
                          <a:latin typeface="Microsoft YaHei" charset="-122"/>
                          <a:ea typeface="Microsoft YaHei" charset="-122"/>
                          <a:cs typeface="Microsoft YaHei" charset="-122"/>
                        </a:rPr>
                        <a:t>亿</a:t>
                      </a:r>
                      <a:r>
                        <a:rPr lang="zh-CN" altLang="en-US" sz="2400" baseline="0" dirty="0" smtClean="0">
                          <a:latin typeface="Microsoft YaHei" charset="-122"/>
                          <a:ea typeface="Microsoft YaHei" charset="-122"/>
                          <a:cs typeface="Microsoft YaHei" charset="-122"/>
                        </a:rPr>
                        <a:t>   </a:t>
                      </a:r>
                      <a:r>
                        <a:rPr lang="en-US" altLang="zh-CN" sz="2400" baseline="0" dirty="0" smtClean="0">
                          <a:latin typeface="Microsoft YaHei" charset="-122"/>
                          <a:ea typeface="Microsoft YaHei" charset="-122"/>
                          <a:cs typeface="Microsoft YaHei" charset="-122"/>
                        </a:rPr>
                        <a:t>10</a:t>
                      </a:r>
                      <a:r>
                        <a:rPr lang="zh-CN" altLang="en-US" sz="2400" baseline="0" dirty="0" smtClean="0">
                          <a:latin typeface="Microsoft YaHei" charset="-122"/>
                          <a:ea typeface="Microsoft YaHei" charset="-122"/>
                          <a:cs typeface="Microsoft YaHei" charset="-122"/>
                        </a:rPr>
                        <a:t>亿</a:t>
                      </a:r>
                      <a:endParaRPr lang="zh-CN" altLang="en-US" sz="2400" dirty="0">
                        <a:latin typeface="Microsoft YaHei" charset="-122"/>
                        <a:ea typeface="Microsoft YaHei" charset="-122"/>
                        <a:cs typeface="Microsoft YaHei"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圆角矩形 4"/>
          <p:cNvSpPr/>
          <p:nvPr/>
        </p:nvSpPr>
        <p:spPr>
          <a:xfrm>
            <a:off x="673768" y="4026569"/>
            <a:ext cx="1716506"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2400" dirty="0" smtClean="0">
                <a:latin typeface="Microsoft YaHei" charset="-122"/>
                <a:ea typeface="Microsoft YaHei" charset="-122"/>
                <a:cs typeface="Microsoft YaHei" charset="-122"/>
              </a:rPr>
              <a:t>A</a:t>
            </a:r>
            <a:r>
              <a:rPr kumimoji="1" lang="zh-CN" altLang="en-US" sz="2400" dirty="0" smtClean="0">
                <a:latin typeface="Microsoft YaHei" charset="-122"/>
                <a:ea typeface="Microsoft YaHei" charset="-122"/>
                <a:cs typeface="Microsoft YaHei" charset="-122"/>
              </a:rPr>
              <a:t>航空公司</a:t>
            </a:r>
            <a:endParaRPr kumimoji="1" lang="zh-CN" altLang="en-US" sz="2400" dirty="0">
              <a:latin typeface="Microsoft YaHei" charset="-122"/>
              <a:ea typeface="Microsoft YaHei" charset="-122"/>
              <a:cs typeface="Microsoft YaHei" charset="-122"/>
            </a:endParaRPr>
          </a:p>
        </p:txBody>
      </p:sp>
      <p:sp>
        <p:nvSpPr>
          <p:cNvPr id="10" name="圆角矩形 9"/>
          <p:cNvSpPr/>
          <p:nvPr/>
        </p:nvSpPr>
        <p:spPr>
          <a:xfrm>
            <a:off x="4782268" y="6115679"/>
            <a:ext cx="3395579" cy="58553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zh-CN" altLang="en-US" sz="2400" smtClean="0">
                <a:latin typeface="Microsoft YaHei" charset="-122"/>
                <a:ea typeface="Microsoft YaHei" charset="-122"/>
                <a:cs typeface="Microsoft YaHei" charset="-122"/>
              </a:rPr>
              <a:t>航空公司的收益</a:t>
            </a:r>
            <a:r>
              <a:rPr kumimoji="1" lang="zh-CN" altLang="en-US" sz="2400" dirty="0" smtClean="0">
                <a:latin typeface="Microsoft YaHei" charset="-122"/>
                <a:ea typeface="Microsoft YaHei" charset="-122"/>
                <a:cs typeface="Microsoft YaHei" charset="-122"/>
              </a:rPr>
              <a:t>矩阵</a:t>
            </a:r>
            <a:endParaRPr kumimoji="1" lang="zh-CN" altLang="en-US" sz="2400" dirty="0">
              <a:latin typeface="Microsoft YaHei" charset="-122"/>
              <a:ea typeface="Microsoft YaHei" charset="-122"/>
              <a:cs typeface="Microsoft YaHei" charset="-122"/>
            </a:endParaRPr>
          </a:p>
        </p:txBody>
      </p:sp>
      <p:sp>
        <p:nvSpPr>
          <p:cNvPr id="11" name="圆角矩形 10"/>
          <p:cNvSpPr/>
          <p:nvPr/>
        </p:nvSpPr>
        <p:spPr>
          <a:xfrm>
            <a:off x="5189621" y="1724633"/>
            <a:ext cx="1716506" cy="93044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sz="2400" dirty="0" smtClean="0">
                <a:latin typeface="Microsoft YaHei" charset="-122"/>
                <a:ea typeface="Microsoft YaHei" charset="-122"/>
                <a:cs typeface="Microsoft YaHei" charset="-122"/>
              </a:rPr>
              <a:t>B</a:t>
            </a:r>
            <a:r>
              <a:rPr kumimoji="1" lang="zh-CN" altLang="en-US" sz="2400" dirty="0" smtClean="0">
                <a:latin typeface="Microsoft YaHei" charset="-122"/>
                <a:ea typeface="Microsoft YaHei" charset="-122"/>
                <a:cs typeface="Microsoft YaHei" charset="-122"/>
              </a:rPr>
              <a:t>航空公司</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04257937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34127" y="63467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矩形 1"/>
          <p:cNvSpPr/>
          <p:nvPr/>
        </p:nvSpPr>
        <p:spPr>
          <a:xfrm>
            <a:off x="687571" y="1892066"/>
            <a:ext cx="9626009" cy="2797048"/>
          </a:xfrm>
          <a:prstGeom prst="rect">
            <a:avLst/>
          </a:prstGeom>
        </p:spPr>
        <p:txBody>
          <a:bodyPr wrap="square">
            <a:spAutoFit/>
          </a:bodyPr>
          <a:lstStyle/>
          <a:p>
            <a:pPr>
              <a:lnSpc>
                <a:spcPct val="150000"/>
              </a:lnSpc>
            </a:pPr>
            <a:r>
              <a:rPr lang="zh-CN" altLang="en-US" sz="2400" dirty="0">
                <a:latin typeface="Microsoft YaHei" charset="-122"/>
                <a:ea typeface="Microsoft YaHei" charset="-122"/>
                <a:cs typeface="Microsoft YaHei" charset="-122"/>
              </a:rPr>
              <a:t>在博弈论中，最重要的概念是（）</a:t>
            </a:r>
          </a:p>
          <a:p>
            <a:pPr>
              <a:lnSpc>
                <a:spcPct val="150000"/>
              </a:lnSpc>
            </a:pPr>
            <a:r>
              <a:rPr lang="en-US" altLang="zh-CN" sz="2400" dirty="0" smtClean="0">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损失和利得</a:t>
            </a:r>
          </a:p>
          <a:p>
            <a:pPr>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计划和实施</a:t>
            </a:r>
          </a:p>
          <a:p>
            <a:pPr>
              <a:lnSpc>
                <a:spcPct val="150000"/>
              </a:lnSpc>
            </a:pPr>
            <a:r>
              <a:rPr lang="en-US" altLang="zh-CN" sz="2400" dirty="0">
                <a:latin typeface="Microsoft YaHei" charset="-122"/>
                <a:ea typeface="Microsoft YaHei" charset="-122"/>
                <a:cs typeface="Microsoft YaHei" charset="-122"/>
              </a:rPr>
              <a:t>C:</a:t>
            </a:r>
            <a:r>
              <a:rPr lang="zh-CN" altLang="en-US" sz="2400" dirty="0">
                <a:latin typeface="Microsoft YaHei" charset="-122"/>
                <a:ea typeface="Microsoft YaHei" charset="-122"/>
                <a:cs typeface="Microsoft YaHei" charset="-122"/>
              </a:rPr>
              <a:t>策略和收益</a:t>
            </a:r>
          </a:p>
          <a:p>
            <a:pPr>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决策和行动</a:t>
            </a:r>
          </a:p>
        </p:txBody>
      </p:sp>
    </p:spTree>
    <p:extLst>
      <p:ext uri="{BB962C8B-B14F-4D97-AF65-F5344CB8AC3E}">
        <p14:creationId xmlns:p14="http://schemas.microsoft.com/office/powerpoint/2010/main" val="191944839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334127" y="63467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习题练习</a:t>
            </a:r>
            <a:endParaRPr kumimoji="1" lang="zh-CN" altLang="en-US" sz="2000" dirty="0">
              <a:latin typeface="Microsoft YaHei" charset="-122"/>
              <a:ea typeface="Microsoft YaHei" charset="-122"/>
              <a:cs typeface="Microsoft YaHei" charset="-122"/>
            </a:endParaRPr>
          </a:p>
        </p:txBody>
      </p:sp>
      <p:sp>
        <p:nvSpPr>
          <p:cNvPr id="2" name="矩形 1"/>
          <p:cNvSpPr/>
          <p:nvPr/>
        </p:nvSpPr>
        <p:spPr>
          <a:xfrm>
            <a:off x="687571" y="1892066"/>
            <a:ext cx="9626009" cy="2862322"/>
          </a:xfrm>
          <a:prstGeom prst="rect">
            <a:avLst/>
          </a:prstGeom>
        </p:spPr>
        <p:txBody>
          <a:bodyPr wrap="square">
            <a:spAutoFit/>
          </a:bodyPr>
          <a:lstStyle/>
          <a:p>
            <a:pPr>
              <a:lnSpc>
                <a:spcPct val="150000"/>
              </a:lnSpc>
            </a:pPr>
            <a:r>
              <a:rPr lang="zh-CN" altLang="en-US" sz="2400" dirty="0">
                <a:latin typeface="Microsoft YaHei" charset="-122"/>
                <a:ea typeface="Microsoft YaHei" charset="-122"/>
                <a:cs typeface="Microsoft YaHei" charset="-122"/>
              </a:rPr>
              <a:t>在博弈论中，最重要的概念是</a:t>
            </a:r>
            <a:r>
              <a:rPr lang="zh-CN" altLang="en-US" sz="2400" dirty="0" smtClean="0">
                <a:latin typeface="Microsoft YaHei" charset="-122"/>
                <a:ea typeface="Microsoft YaHei" charset="-122"/>
                <a:cs typeface="Microsoft YaHei" charset="-122"/>
              </a:rPr>
              <a:t>（</a:t>
            </a:r>
            <a:r>
              <a:rPr lang="en-US" altLang="zh-CN" sz="2400" dirty="0" smtClean="0">
                <a:solidFill>
                  <a:srgbClr val="C00000"/>
                </a:solidFill>
                <a:latin typeface="Microsoft YaHei" charset="-122"/>
                <a:ea typeface="Microsoft YaHei" charset="-122"/>
                <a:cs typeface="Microsoft YaHei" charset="-122"/>
              </a:rPr>
              <a:t>C</a:t>
            </a:r>
            <a:r>
              <a:rPr lang="zh-CN" altLang="en-US" sz="2400" dirty="0" smtClean="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A</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损失和利得</a:t>
            </a:r>
          </a:p>
          <a:p>
            <a:pPr>
              <a:lnSpc>
                <a:spcPct val="150000"/>
              </a:lnSpc>
            </a:pPr>
            <a:r>
              <a:rPr lang="en-US" altLang="zh-CN" sz="2400" dirty="0">
                <a:latin typeface="Microsoft YaHei" charset="-122"/>
                <a:ea typeface="Microsoft YaHei" charset="-122"/>
                <a:cs typeface="Microsoft YaHei" charset="-122"/>
              </a:rPr>
              <a:t>B:</a:t>
            </a:r>
            <a:r>
              <a:rPr lang="zh-CN" altLang="en-US" sz="2400" dirty="0">
                <a:latin typeface="Microsoft YaHei" charset="-122"/>
                <a:ea typeface="Microsoft YaHei" charset="-122"/>
                <a:cs typeface="Microsoft YaHei" charset="-122"/>
              </a:rPr>
              <a:t>计划和实施</a:t>
            </a:r>
          </a:p>
          <a:p>
            <a:pPr>
              <a:lnSpc>
                <a:spcPct val="150000"/>
              </a:lnSpc>
            </a:pPr>
            <a:r>
              <a:rPr lang="en-US" altLang="zh-CN" sz="2400" dirty="0">
                <a:solidFill>
                  <a:srgbClr val="C00000"/>
                </a:solidFill>
                <a:latin typeface="Microsoft YaHei" charset="-122"/>
                <a:ea typeface="Microsoft YaHei" charset="-122"/>
                <a:cs typeface="Microsoft YaHei" charset="-122"/>
              </a:rPr>
              <a:t>C:</a:t>
            </a:r>
            <a:r>
              <a:rPr lang="zh-CN" altLang="en-US" sz="2400" dirty="0">
                <a:solidFill>
                  <a:srgbClr val="C00000"/>
                </a:solidFill>
                <a:latin typeface="Microsoft YaHei" charset="-122"/>
                <a:ea typeface="Microsoft YaHei" charset="-122"/>
                <a:cs typeface="Microsoft YaHei" charset="-122"/>
              </a:rPr>
              <a:t>策略和收益</a:t>
            </a:r>
          </a:p>
          <a:p>
            <a:pPr>
              <a:lnSpc>
                <a:spcPct val="150000"/>
              </a:lnSpc>
            </a:pPr>
            <a:r>
              <a:rPr lang="en-US" altLang="zh-CN" sz="2400" dirty="0">
                <a:latin typeface="Microsoft YaHei" charset="-122"/>
                <a:ea typeface="Microsoft YaHei" charset="-122"/>
                <a:cs typeface="Microsoft YaHei" charset="-122"/>
              </a:rPr>
              <a:t>D:</a:t>
            </a:r>
            <a:r>
              <a:rPr lang="zh-CN" altLang="en-US" sz="2400" dirty="0">
                <a:latin typeface="Microsoft YaHei" charset="-122"/>
                <a:ea typeface="Microsoft YaHei" charset="-122"/>
                <a:cs typeface="Microsoft YaHei" charset="-122"/>
              </a:rPr>
              <a:t>决策和行动</a:t>
            </a:r>
          </a:p>
        </p:txBody>
      </p:sp>
    </p:spTree>
    <p:extLst>
      <p:ext uri="{BB962C8B-B14F-4D97-AF65-F5344CB8AC3E}">
        <p14:creationId xmlns:p14="http://schemas.microsoft.com/office/powerpoint/2010/main" val="13891034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a:latin typeface="Microsoft YaHei" charset="-122"/>
                <a:ea typeface="Microsoft YaHei" charset="-122"/>
                <a:cs typeface="Microsoft YaHei" charset="-122"/>
              </a:rPr>
              <a:t>11.1.1 </a:t>
            </a:r>
            <a:r>
              <a:rPr lang="zh-CN" altLang="en-US" sz="2800" dirty="0" smtClean="0">
                <a:latin typeface="Microsoft YaHei" charset="-122"/>
                <a:ea typeface="Microsoft YaHei" charset="-122"/>
                <a:cs typeface="Microsoft YaHei" charset="-122"/>
              </a:rPr>
              <a:t> 寡头</a:t>
            </a:r>
            <a:r>
              <a:rPr lang="zh-CN" altLang="en-US" sz="2800" dirty="0">
                <a:latin typeface="Microsoft YaHei" charset="-122"/>
                <a:ea typeface="Microsoft YaHei" charset="-122"/>
                <a:cs typeface="Microsoft YaHei" charset="-122"/>
              </a:rPr>
              <a:t>垄断市场的条件</a:t>
            </a:r>
          </a:p>
        </p:txBody>
      </p:sp>
      <p:sp>
        <p:nvSpPr>
          <p:cNvPr id="17" name="圆角矩形 16"/>
          <p:cNvSpPr/>
          <p:nvPr/>
        </p:nvSpPr>
        <p:spPr>
          <a:xfrm>
            <a:off x="334127" y="1676667"/>
            <a:ext cx="3156665"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二、寡头垄断市场的条件</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622884" y="2740312"/>
            <a:ext cx="11103894" cy="1689052"/>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在</a:t>
            </a:r>
            <a:r>
              <a:rPr kumimoji="1" lang="zh-CN" altLang="en-US" sz="2400" dirty="0">
                <a:latin typeface="Microsoft YaHei" charset="-122"/>
                <a:ea typeface="Microsoft YaHei" charset="-122"/>
                <a:cs typeface="Microsoft YaHei" charset="-122"/>
              </a:rPr>
              <a:t>一个行业或市场中，只有少数几家企业</a:t>
            </a:r>
          </a:p>
          <a:p>
            <a:pPr>
              <a:lnSpc>
                <a:spcPct val="150000"/>
              </a:lnSpc>
            </a:pPr>
            <a:r>
              <a:rPr kumimoji="1" lang="zh-CN" altLang="en-US" sz="2400" dirty="0" smtClean="0">
                <a:latin typeface="Microsoft YaHei" charset="-122"/>
                <a:ea typeface="Microsoft YaHei" charset="-122"/>
                <a:cs typeface="Microsoft YaHei" charset="-122"/>
              </a:rPr>
              <a:t>             寡头垄断市场中，最大的</a:t>
            </a:r>
            <a:r>
              <a:rPr kumimoji="1" lang="en-US" altLang="zh-CN" sz="2400" dirty="0" smtClean="0">
                <a:latin typeface="Microsoft YaHei" charset="-122"/>
                <a:ea typeface="Microsoft YaHei" charset="-122"/>
                <a:cs typeface="Microsoft YaHei" charset="-122"/>
              </a:rPr>
              <a:t>4</a:t>
            </a:r>
            <a:r>
              <a:rPr kumimoji="1" lang="zh-CN" altLang="en-US" sz="2400" dirty="0" smtClean="0">
                <a:latin typeface="Microsoft YaHei" charset="-122"/>
                <a:ea typeface="Microsoft YaHei" charset="-122"/>
                <a:cs typeface="Microsoft YaHei" charset="-122"/>
              </a:rPr>
              <a:t>家企业市场占有率一般为</a:t>
            </a:r>
            <a:r>
              <a:rPr kumimoji="1" lang="en-US" altLang="zh-CN" sz="2400" dirty="0" smtClean="0">
                <a:latin typeface="Microsoft YaHei" charset="-122"/>
                <a:ea typeface="Microsoft YaHei" charset="-122"/>
                <a:cs typeface="Microsoft YaHei" charset="-122"/>
              </a:rPr>
              <a:t>70%-100%</a:t>
            </a: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垄断竞争市场</a:t>
            </a:r>
            <a:r>
              <a:rPr kumimoji="1" lang="zh-CN" altLang="en-US" sz="2400" dirty="0">
                <a:latin typeface="Microsoft YaHei" charset="-122"/>
                <a:ea typeface="Microsoft YaHei" charset="-122"/>
                <a:cs typeface="Microsoft YaHei" charset="-122"/>
              </a:rPr>
              <a:t>中，最大的</a:t>
            </a:r>
            <a:r>
              <a:rPr kumimoji="1" lang="en-US" altLang="zh-CN" sz="2400" dirty="0">
                <a:latin typeface="Microsoft YaHei" charset="-122"/>
                <a:ea typeface="Microsoft YaHei" charset="-122"/>
                <a:cs typeface="Microsoft YaHei" charset="-122"/>
              </a:rPr>
              <a:t>4</a:t>
            </a:r>
            <a:r>
              <a:rPr kumimoji="1" lang="zh-CN" altLang="en-US" sz="2400" dirty="0">
                <a:latin typeface="Microsoft YaHei" charset="-122"/>
                <a:ea typeface="Microsoft YaHei" charset="-122"/>
                <a:cs typeface="Microsoft YaHei" charset="-122"/>
              </a:rPr>
              <a:t>家企业市场占有率一般</a:t>
            </a:r>
            <a:r>
              <a:rPr kumimoji="1" lang="zh-CN" altLang="en-US" sz="2400" dirty="0" smtClean="0">
                <a:latin typeface="Microsoft YaHei" charset="-122"/>
                <a:ea typeface="Microsoft YaHei" charset="-122"/>
                <a:cs typeface="Microsoft YaHei" charset="-122"/>
              </a:rPr>
              <a:t>为</a:t>
            </a:r>
            <a:r>
              <a:rPr kumimoji="1" lang="en-US" altLang="zh-CN" sz="2400" dirty="0" smtClean="0">
                <a:latin typeface="Microsoft YaHei" charset="-122"/>
                <a:ea typeface="Microsoft YaHei" charset="-122"/>
                <a:cs typeface="Microsoft YaHei" charset="-122"/>
              </a:rPr>
              <a:t>20%-40%</a:t>
            </a:r>
            <a:endParaRPr kumimoji="1" lang="en-US" altLang="zh-CN" sz="2400" dirty="0">
              <a:latin typeface="Microsoft YaHei" charset="-122"/>
              <a:ea typeface="Microsoft YaHei" charset="-122"/>
              <a:cs typeface="Microsoft YaHei" charset="-122"/>
            </a:endParaRPr>
          </a:p>
        </p:txBody>
      </p:sp>
      <p:graphicFrame>
        <p:nvGraphicFramePr>
          <p:cNvPr id="6" name="图表 5"/>
          <p:cNvGraphicFramePr/>
          <p:nvPr>
            <p:extLst/>
          </p:nvPr>
        </p:nvGraphicFramePr>
        <p:xfrm>
          <a:off x="8213558" y="-453227"/>
          <a:ext cx="4908884" cy="23925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图片 8"/>
          <p:cNvPicPr>
            <a:picLocks noChangeAspect="1"/>
          </p:cNvPicPr>
          <p:nvPr/>
        </p:nvPicPr>
        <p:blipFill>
          <a:blip r:embed="rId8"/>
          <a:stretch>
            <a:fillRect/>
          </a:stretch>
        </p:blipFill>
        <p:spPr>
          <a:xfrm>
            <a:off x="9699812" y="4890716"/>
            <a:ext cx="2492188" cy="1869141"/>
          </a:xfrm>
          <a:prstGeom prst="rect">
            <a:avLst/>
          </a:prstGeom>
        </p:spPr>
      </p:pic>
      <p:sp>
        <p:nvSpPr>
          <p:cNvPr id="7" name="矩形 6"/>
          <p:cNvSpPr/>
          <p:nvPr/>
        </p:nvSpPr>
        <p:spPr>
          <a:xfrm>
            <a:off x="147861" y="77816"/>
            <a:ext cx="2185214" cy="276999"/>
          </a:xfrm>
          <a:prstGeom prst="rect">
            <a:avLst/>
          </a:prstGeom>
        </p:spPr>
        <p:txBody>
          <a:bodyPr wrap="none">
            <a:spAutoFit/>
          </a:bodyPr>
          <a:lstStyle/>
          <a:p>
            <a:r>
              <a:rPr lang="en-US" altLang="zh-CN" sz="1200">
                <a:solidFill>
                  <a:schemeClr val="bg1">
                    <a:lumMod val="75000"/>
                  </a:schemeClr>
                </a:solidFill>
                <a:latin typeface="SimSun" charset="-122"/>
                <a:ea typeface="SimSun" charset="-122"/>
                <a:cs typeface="SimSun" charset="-122"/>
              </a:rPr>
              <a:t>11.1.1.0</a:t>
            </a:r>
            <a:r>
              <a:rPr lang="zh-CN" altLang="en-US" sz="1200" dirty="0">
                <a:solidFill>
                  <a:schemeClr val="bg1">
                    <a:lumMod val="75000"/>
                  </a:schemeClr>
                </a:solidFill>
                <a:latin typeface="SimSun" charset="-122"/>
                <a:ea typeface="SimSun" charset="-122"/>
                <a:cs typeface="SimSun" charset="-122"/>
              </a:rPr>
              <a:t>寡头垄断市场的概念</a:t>
            </a:r>
          </a:p>
        </p:txBody>
      </p:sp>
    </p:spTree>
    <p:extLst>
      <p:ext uri="{BB962C8B-B14F-4D97-AF65-F5344CB8AC3E}">
        <p14:creationId xmlns:p14="http://schemas.microsoft.com/office/powerpoint/2010/main" val="114694015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2075326479"/>
              </p:ext>
            </p:extLst>
          </p:nvPr>
        </p:nvGraphicFramePr>
        <p:xfrm>
          <a:off x="-219758" y="839875"/>
          <a:ext cx="985520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右大括号 2"/>
          <p:cNvSpPr/>
          <p:nvPr/>
        </p:nvSpPr>
        <p:spPr>
          <a:xfrm>
            <a:off x="7315200" y="1363580"/>
            <a:ext cx="657726" cy="2919663"/>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 name="矩形 3"/>
          <p:cNvSpPr/>
          <p:nvPr/>
        </p:nvSpPr>
        <p:spPr>
          <a:xfrm>
            <a:off x="8518358" y="2500245"/>
            <a:ext cx="2871537" cy="646331"/>
          </a:xfrm>
          <a:prstGeom prst="rect">
            <a:avLst/>
          </a:prstGeom>
        </p:spPr>
        <p:txBody>
          <a:bodyPr wrap="square">
            <a:spAutoFit/>
          </a:bodyPr>
          <a:lstStyle/>
          <a:p>
            <a:pPr>
              <a:lnSpc>
                <a:spcPct val="150000"/>
              </a:lnSpc>
            </a:pPr>
            <a:r>
              <a:rPr lang="zh-CN" altLang="zh-CN" sz="2400" kern="100" dirty="0">
                <a:latin typeface="Microsoft YaHei" charset="-122"/>
                <a:ea typeface="Microsoft YaHei" charset="-122"/>
                <a:cs typeface="Microsoft YaHei" charset="-122"/>
              </a:rPr>
              <a:t>独立</a:t>
            </a:r>
            <a:r>
              <a:rPr lang="zh-CN" altLang="zh-CN" sz="2400" kern="100" dirty="0" smtClean="0">
                <a:latin typeface="Microsoft YaHei" charset="-122"/>
                <a:ea typeface="Microsoft YaHei" charset="-122"/>
                <a:cs typeface="Microsoft YaHei" charset="-122"/>
              </a:rPr>
              <a:t>行动</a:t>
            </a:r>
            <a:r>
              <a:rPr lang="zh-CN" altLang="en-US" sz="2400" kern="100" dirty="0" smtClean="0">
                <a:latin typeface="Microsoft YaHei" charset="-122"/>
                <a:ea typeface="Microsoft YaHei" charset="-122"/>
                <a:cs typeface="Microsoft YaHei" charset="-122"/>
              </a:rPr>
              <a:t>寡头垄断</a:t>
            </a:r>
            <a:r>
              <a:rPr lang="zh-CN" altLang="zh-CN" sz="2400" dirty="0" smtClean="0">
                <a:latin typeface="Microsoft YaHei" charset="-122"/>
                <a:ea typeface="Microsoft YaHei" charset="-122"/>
                <a:cs typeface="Microsoft YaHei" charset="-122"/>
              </a:rPr>
              <a:t> </a:t>
            </a:r>
            <a:endParaRPr lang="zh-CN" altLang="en-US" sz="2400" dirty="0">
              <a:latin typeface="Microsoft YaHei" charset="-122"/>
              <a:ea typeface="Microsoft YaHei" charset="-122"/>
              <a:cs typeface="Microsoft YaHei" charset="-122"/>
            </a:endParaRPr>
          </a:p>
        </p:txBody>
      </p:sp>
      <p:sp>
        <p:nvSpPr>
          <p:cNvPr id="5" name="矩形 4"/>
          <p:cNvSpPr/>
          <p:nvPr/>
        </p:nvSpPr>
        <p:spPr>
          <a:xfrm>
            <a:off x="8518358" y="5195572"/>
            <a:ext cx="2043210" cy="646331"/>
          </a:xfrm>
          <a:prstGeom prst="rect">
            <a:avLst/>
          </a:prstGeom>
        </p:spPr>
        <p:txBody>
          <a:bodyPr wrap="square">
            <a:spAutoFit/>
          </a:bodyPr>
          <a:lstStyle/>
          <a:p>
            <a:pPr>
              <a:lnSpc>
                <a:spcPct val="150000"/>
              </a:lnSpc>
            </a:pPr>
            <a:r>
              <a:rPr lang="zh-CN" altLang="en-US" sz="2400" kern="100" dirty="0" smtClean="0">
                <a:latin typeface="Microsoft YaHei" charset="-122"/>
                <a:ea typeface="Microsoft YaHei" charset="-122"/>
                <a:cs typeface="Microsoft YaHei" charset="-122"/>
              </a:rPr>
              <a:t>共谋寡头垄断</a:t>
            </a:r>
            <a:r>
              <a:rPr lang="zh-CN" altLang="zh-CN" sz="2400" dirty="0" smtClean="0">
                <a:latin typeface="Microsoft YaHei" charset="-122"/>
                <a:ea typeface="Microsoft YaHei" charset="-122"/>
                <a:cs typeface="Microsoft YaHei" charset="-122"/>
              </a:rPr>
              <a:t> </a:t>
            </a:r>
            <a:endParaRPr lang="zh-CN" altLang="en-US" sz="2400" dirty="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43456510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11.2.4</a:t>
            </a:r>
            <a:r>
              <a:rPr lang="zh-CN" altLang="en-US" sz="2800" dirty="0" smtClean="0">
                <a:latin typeface="Microsoft YaHei" charset="-122"/>
                <a:ea typeface="Microsoft YaHei" charset="-122"/>
                <a:cs typeface="Microsoft YaHei" charset="-122"/>
              </a:rPr>
              <a:t>共谋寡头模型</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一、</a:t>
            </a:r>
            <a:r>
              <a:rPr lang="zh-CN" altLang="en-US" sz="2000" dirty="0">
                <a:latin typeface="Microsoft YaHei" charset="-122"/>
                <a:ea typeface="Microsoft YaHei" charset="-122"/>
                <a:cs typeface="Microsoft YaHei" charset="-122"/>
              </a:rPr>
              <a:t>共谋</a:t>
            </a:r>
            <a:r>
              <a:rPr lang="zh-CN" altLang="en-US" sz="2000" dirty="0" smtClean="0">
                <a:latin typeface="Microsoft YaHei" charset="-122"/>
                <a:ea typeface="Microsoft YaHei" charset="-122"/>
                <a:cs typeface="Microsoft YaHei" charset="-122"/>
              </a:rPr>
              <a:t>寡头模型分类</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1184359" y="2955720"/>
            <a:ext cx="6868778" cy="1015663"/>
          </a:xfrm>
          <a:prstGeom prst="rect">
            <a:avLst/>
          </a:prstGeom>
          <a:noFill/>
        </p:spPr>
        <p:txBody>
          <a:bodyPr wrap="square" rtlCol="0">
            <a:spAutoFit/>
          </a:bodyPr>
          <a:lstStyle/>
          <a:p>
            <a:pPr>
              <a:lnSpc>
                <a:spcPct val="150000"/>
              </a:lnSpc>
            </a:pPr>
            <a:r>
              <a:rPr kumimoji="1" lang="en-US" altLang="zh-CN" sz="2000" dirty="0" smtClean="0">
                <a:latin typeface="Microsoft YaHei" charset="-122"/>
                <a:ea typeface="Microsoft YaHei" charset="-122"/>
                <a:cs typeface="Microsoft YaHei" charset="-122"/>
              </a:rPr>
              <a:t>1</a:t>
            </a:r>
            <a:r>
              <a:rPr kumimoji="1" lang="zh-CN" altLang="en-US" sz="2000" dirty="0" smtClean="0">
                <a:latin typeface="Microsoft YaHei" charset="-122"/>
                <a:ea typeface="Microsoft YaHei" charset="-122"/>
                <a:cs typeface="Microsoft YaHei" charset="-122"/>
              </a:rPr>
              <a:t>、卡特尔</a:t>
            </a:r>
            <a:endParaRPr kumimoji="1" lang="en-US" altLang="zh-CN" sz="2000" dirty="0" smtClean="0">
              <a:latin typeface="Microsoft YaHei" charset="-122"/>
              <a:ea typeface="Microsoft YaHei" charset="-122"/>
              <a:cs typeface="Microsoft YaHei" charset="-122"/>
            </a:endParaRPr>
          </a:p>
          <a:p>
            <a:pPr>
              <a:lnSpc>
                <a:spcPct val="150000"/>
              </a:lnSpc>
            </a:pPr>
            <a:r>
              <a:rPr kumimoji="1" lang="en-US" altLang="zh-CN" sz="2000" dirty="0" smtClean="0">
                <a:latin typeface="Microsoft YaHei" charset="-122"/>
                <a:ea typeface="Microsoft YaHei" charset="-122"/>
                <a:cs typeface="Microsoft YaHei" charset="-122"/>
              </a:rPr>
              <a:t>2</a:t>
            </a:r>
            <a:r>
              <a:rPr kumimoji="1" lang="zh-CN" altLang="en-US" sz="2000" dirty="0" smtClean="0">
                <a:latin typeface="Microsoft YaHei" charset="-122"/>
                <a:ea typeface="Microsoft YaHei" charset="-122"/>
                <a:cs typeface="Microsoft YaHei" charset="-122"/>
              </a:rPr>
              <a:t>、价格领袖</a:t>
            </a:r>
            <a:endParaRPr kumimoji="1" lang="zh-CN" altLang="en-US" dirty="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24567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11.2.4</a:t>
            </a:r>
            <a:r>
              <a:rPr lang="zh-CN" altLang="en-US" sz="2800" dirty="0" smtClean="0">
                <a:latin typeface="Microsoft YaHei" charset="-122"/>
                <a:ea typeface="Microsoft YaHei" charset="-122"/>
                <a:cs typeface="Microsoft YaHei" charset="-122"/>
              </a:rPr>
              <a:t>共谋寡头模型</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smtClean="0">
                <a:latin typeface="Microsoft YaHei" charset="-122"/>
                <a:ea typeface="Microsoft YaHei" charset="-122"/>
                <a:cs typeface="Microsoft YaHei" charset="-122"/>
              </a:rPr>
              <a:t>卡特尔</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1184358" y="2955720"/>
            <a:ext cx="9639586" cy="1754326"/>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、卡特尔：一</a:t>
            </a:r>
            <a:r>
              <a:rPr kumimoji="1" lang="zh-CN" altLang="en-US" sz="2400" dirty="0">
                <a:latin typeface="Microsoft YaHei" charset="-122"/>
                <a:ea typeface="Microsoft YaHei" charset="-122"/>
                <a:cs typeface="Microsoft YaHei" charset="-122"/>
              </a:rPr>
              <a:t>个行业的各独立企业之间通过对有关价格、产量和市场划分等事项达成明确的协议而建立的</a:t>
            </a:r>
            <a:r>
              <a:rPr kumimoji="1" lang="zh-CN" altLang="en-US" sz="2400" dirty="0">
                <a:solidFill>
                  <a:srgbClr val="C00000"/>
                </a:solidFill>
                <a:latin typeface="Microsoft YaHei" charset="-122"/>
                <a:ea typeface="Microsoft YaHei" charset="-122"/>
                <a:cs typeface="Microsoft YaHei" charset="-122"/>
              </a:rPr>
              <a:t>组织</a:t>
            </a:r>
            <a:r>
              <a:rPr kumimoji="1" lang="zh-CN" altLang="en-US" sz="2400" dirty="0" smtClean="0">
                <a:latin typeface="Microsoft YaHei" charset="-122"/>
                <a:ea typeface="Microsoft YaHei" charset="-122"/>
                <a:cs typeface="Microsoft YaHei" charset="-122"/>
              </a:rPr>
              <a:t>。是</a:t>
            </a:r>
            <a:r>
              <a:rPr kumimoji="1" lang="zh-CN" altLang="en-US" sz="2400" dirty="0">
                <a:latin typeface="Microsoft YaHei" charset="-122"/>
                <a:ea typeface="Microsoft YaHei" charset="-122"/>
                <a:cs typeface="Microsoft YaHei" charset="-122"/>
              </a:rPr>
              <a:t>寡头市场中各企业用</a:t>
            </a:r>
            <a:r>
              <a:rPr kumimoji="1" lang="zh-CN" altLang="en-US" sz="2400" dirty="0">
                <a:solidFill>
                  <a:srgbClr val="C00000"/>
                </a:solidFill>
                <a:latin typeface="Microsoft YaHei" charset="-122"/>
                <a:ea typeface="Microsoft YaHei" charset="-122"/>
                <a:cs typeface="Microsoft YaHei" charset="-122"/>
              </a:rPr>
              <a:t>公开的方式</a:t>
            </a:r>
            <a:r>
              <a:rPr kumimoji="1" lang="zh-CN" altLang="en-US" sz="2400" dirty="0">
                <a:latin typeface="Microsoft YaHei" charset="-122"/>
                <a:ea typeface="Microsoft YaHei" charset="-122"/>
                <a:cs typeface="Microsoft YaHei" charset="-122"/>
              </a:rPr>
              <a:t>互相勾结以达到协调行动的一种形式 </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5"/>
          <p:cNvPicPr>
            <a:picLocks noChangeAspect="1"/>
          </p:cNvPicPr>
          <p:nvPr/>
        </p:nvPicPr>
        <p:blipFill>
          <a:blip r:embed="rId8"/>
          <a:stretch>
            <a:fillRect/>
          </a:stretch>
        </p:blipFill>
        <p:spPr>
          <a:xfrm>
            <a:off x="9696893" y="4957424"/>
            <a:ext cx="2325754" cy="1744316"/>
          </a:xfrm>
          <a:prstGeom prst="rect">
            <a:avLst/>
          </a:prstGeom>
        </p:spPr>
      </p:pic>
      <p:sp>
        <p:nvSpPr>
          <p:cNvPr id="2" name="矩形 1"/>
          <p:cNvSpPr/>
          <p:nvPr/>
        </p:nvSpPr>
        <p:spPr>
          <a:xfrm>
            <a:off x="15958" y="91679"/>
            <a:ext cx="126188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11.2.4.1</a:t>
            </a:r>
            <a:r>
              <a:rPr lang="zh-CN" altLang="en-US" sz="1200" dirty="0">
                <a:solidFill>
                  <a:schemeClr val="bg1">
                    <a:lumMod val="75000"/>
                  </a:schemeClr>
                </a:solidFill>
                <a:latin typeface="SimSun" charset="-122"/>
                <a:ea typeface="SimSun" charset="-122"/>
                <a:cs typeface="SimSun" charset="-122"/>
              </a:rPr>
              <a:t>卡特尔</a:t>
            </a:r>
          </a:p>
        </p:txBody>
      </p:sp>
    </p:spTree>
    <p:extLst>
      <p:ext uri="{BB962C8B-B14F-4D97-AF65-F5344CB8AC3E}">
        <p14:creationId xmlns:p14="http://schemas.microsoft.com/office/powerpoint/2010/main" val="199855925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11.2.4</a:t>
            </a:r>
            <a:r>
              <a:rPr lang="zh-CN" altLang="en-US" sz="2800" dirty="0" smtClean="0">
                <a:latin typeface="Microsoft YaHei" charset="-122"/>
                <a:ea typeface="Microsoft YaHei" charset="-122"/>
                <a:cs typeface="Microsoft YaHei" charset="-122"/>
              </a:rPr>
              <a:t>共谋寡头模型</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smtClean="0">
                <a:latin typeface="Microsoft YaHei" charset="-122"/>
                <a:ea typeface="Microsoft YaHei" charset="-122"/>
                <a:cs typeface="Microsoft YaHei" charset="-122"/>
              </a:rPr>
              <a:t>卡特尔</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1184358" y="2955720"/>
            <a:ext cx="9639586" cy="3416320"/>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、卡特尔：一</a:t>
            </a:r>
            <a:r>
              <a:rPr kumimoji="1" lang="zh-CN" altLang="en-US" sz="2400" dirty="0">
                <a:latin typeface="Microsoft YaHei" charset="-122"/>
                <a:ea typeface="Microsoft YaHei" charset="-122"/>
                <a:cs typeface="Microsoft YaHei" charset="-122"/>
              </a:rPr>
              <a:t>个行业的各独立企业之间通过对有关价格、产量和市场划分等事项达成明确的协议而建立的</a:t>
            </a:r>
            <a:r>
              <a:rPr kumimoji="1" lang="zh-CN" altLang="en-US" sz="2400" dirty="0">
                <a:solidFill>
                  <a:srgbClr val="C00000"/>
                </a:solidFill>
                <a:latin typeface="Microsoft YaHei" charset="-122"/>
                <a:ea typeface="Microsoft YaHei" charset="-122"/>
                <a:cs typeface="Microsoft YaHei" charset="-122"/>
              </a:rPr>
              <a:t>组织</a:t>
            </a:r>
            <a:r>
              <a:rPr kumimoji="1" lang="zh-CN" altLang="en-US" sz="2400" dirty="0" smtClean="0">
                <a:latin typeface="Microsoft YaHei" charset="-122"/>
                <a:ea typeface="Microsoft YaHei" charset="-122"/>
                <a:cs typeface="Microsoft YaHei" charset="-122"/>
              </a:rPr>
              <a:t>。是</a:t>
            </a:r>
            <a:r>
              <a:rPr kumimoji="1" lang="zh-CN" altLang="en-US" sz="2400" dirty="0">
                <a:latin typeface="Microsoft YaHei" charset="-122"/>
                <a:ea typeface="Microsoft YaHei" charset="-122"/>
                <a:cs typeface="Microsoft YaHei" charset="-122"/>
              </a:rPr>
              <a:t>寡头市场中各企业用</a:t>
            </a:r>
            <a:r>
              <a:rPr kumimoji="1" lang="zh-CN" altLang="en-US" sz="2400" dirty="0">
                <a:solidFill>
                  <a:srgbClr val="C00000"/>
                </a:solidFill>
                <a:latin typeface="Microsoft YaHei" charset="-122"/>
                <a:ea typeface="Microsoft YaHei" charset="-122"/>
                <a:cs typeface="Microsoft YaHei" charset="-122"/>
              </a:rPr>
              <a:t>公开的方式</a:t>
            </a:r>
            <a:r>
              <a:rPr kumimoji="1" lang="zh-CN" altLang="en-US" sz="2400" dirty="0">
                <a:latin typeface="Microsoft YaHei" charset="-122"/>
                <a:ea typeface="Microsoft YaHei" charset="-122"/>
                <a:cs typeface="Microsoft YaHei" charset="-122"/>
              </a:rPr>
              <a:t>互相勾结以达到协调行动的一种形式 </a:t>
            </a:r>
            <a:r>
              <a:rPr kumimoji="1" lang="zh-CN" altLang="en-US" sz="2400" dirty="0" smtClean="0">
                <a:latin typeface="Microsoft YaHei" charset="-122"/>
                <a:ea typeface="Microsoft YaHei" charset="-122"/>
                <a:cs typeface="Microsoft YaHei" charset="-122"/>
              </a:rPr>
              <a:t>。</a:t>
            </a:r>
            <a:endParaRPr kumimoji="1" lang="en-US" altLang="zh-CN" sz="2400" dirty="0" smtClean="0">
              <a:latin typeface="Microsoft YaHei" charset="-122"/>
              <a:ea typeface="Microsoft YaHei" charset="-122"/>
              <a:cs typeface="Microsoft YaHei" charset="-122"/>
            </a:endParaRPr>
          </a:p>
          <a:p>
            <a:pPr>
              <a:lnSpc>
                <a:spcPct val="150000"/>
              </a:lnSpc>
            </a:pPr>
            <a:r>
              <a:rPr kumimoji="1" lang="en-US" altLang="zh-CN" sz="2400" dirty="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、寡头垄断企业组建卡特尔组织的目的是</a:t>
            </a:r>
            <a:r>
              <a:rPr kumimoji="1" lang="zh-CN" altLang="en-US" sz="2400" dirty="0">
                <a:solidFill>
                  <a:srgbClr val="C00000"/>
                </a:solidFill>
                <a:latin typeface="Microsoft YaHei" charset="-122"/>
                <a:ea typeface="Microsoft YaHei" charset="-122"/>
                <a:cs typeface="Microsoft YaHei" charset="-122"/>
              </a:rPr>
              <a:t>维持高价，使联合利润最大化</a:t>
            </a:r>
            <a:r>
              <a:rPr kumimoji="1" lang="zh-CN" altLang="en-US" sz="2400" dirty="0">
                <a:latin typeface="Microsoft YaHei" charset="-122"/>
                <a:ea typeface="Microsoft YaHei" charset="-122"/>
                <a:cs typeface="Microsoft YaHei" charset="-122"/>
              </a:rPr>
              <a:t>。 </a:t>
            </a:r>
            <a:endParaRPr kumimoji="1" lang="en-US" altLang="zh-CN" sz="2400" dirty="0">
              <a:latin typeface="Microsoft YaHei" charset="-122"/>
              <a:ea typeface="Microsoft YaHei" charset="-122"/>
              <a:cs typeface="Microsoft YaHei" charset="-122"/>
            </a:endParaRPr>
          </a:p>
          <a:p>
            <a:pPr>
              <a:lnSpc>
                <a:spcPct val="150000"/>
              </a:lnSpc>
            </a:pPr>
            <a:endParaRPr kumimoji="1" lang="en-US" altLang="zh-CN" sz="2400" dirty="0" smtClean="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矩形 1"/>
          <p:cNvSpPr/>
          <p:nvPr/>
        </p:nvSpPr>
        <p:spPr>
          <a:xfrm>
            <a:off x="15958" y="91679"/>
            <a:ext cx="126188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11.2.4.1</a:t>
            </a:r>
            <a:r>
              <a:rPr lang="zh-CN" altLang="en-US" sz="1200" dirty="0">
                <a:solidFill>
                  <a:schemeClr val="bg1">
                    <a:lumMod val="75000"/>
                  </a:schemeClr>
                </a:solidFill>
                <a:latin typeface="SimSun" charset="-122"/>
                <a:ea typeface="SimSun" charset="-122"/>
                <a:cs typeface="SimSun" charset="-122"/>
              </a:rPr>
              <a:t>卡特尔</a:t>
            </a:r>
          </a:p>
        </p:txBody>
      </p:sp>
    </p:spTree>
    <p:extLst>
      <p:ext uri="{BB962C8B-B14F-4D97-AF65-F5344CB8AC3E}">
        <p14:creationId xmlns:p14="http://schemas.microsoft.com/office/powerpoint/2010/main" val="11658679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11.2.4</a:t>
            </a:r>
            <a:r>
              <a:rPr lang="zh-CN" altLang="en-US" sz="2800" dirty="0" smtClean="0">
                <a:latin typeface="Microsoft YaHei" charset="-122"/>
                <a:ea typeface="Microsoft YaHei" charset="-122"/>
                <a:cs typeface="Microsoft YaHei" charset="-122"/>
              </a:rPr>
              <a:t>共谋寡头模型</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smtClean="0">
                <a:latin typeface="Microsoft YaHei" charset="-122"/>
                <a:ea typeface="Microsoft YaHei" charset="-122"/>
                <a:cs typeface="Microsoft YaHei" charset="-122"/>
              </a:rPr>
              <a:t>卡特尔</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1184358" y="2955720"/>
            <a:ext cx="8874041" cy="1477328"/>
          </a:xfrm>
          <a:prstGeom prst="rect">
            <a:avLst/>
          </a:prstGeom>
          <a:noFill/>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rPr>
              <a:t>卡特尔</a:t>
            </a:r>
            <a:r>
              <a:rPr kumimoji="1" lang="zh-CN" altLang="en-US" sz="2000" dirty="0" smtClean="0">
                <a:latin typeface="Microsoft YaHei" charset="-122"/>
                <a:ea typeface="Microsoft YaHei" charset="-122"/>
                <a:cs typeface="Microsoft YaHei" charset="-122"/>
              </a:rPr>
              <a:t>组织不稳定的原因：</a:t>
            </a:r>
            <a:endParaRPr kumimoji="1" lang="en-US" altLang="zh-CN" sz="2000" dirty="0" smtClean="0">
              <a:latin typeface="Microsoft YaHei" charset="-122"/>
              <a:ea typeface="Microsoft YaHei" charset="-122"/>
              <a:cs typeface="Microsoft YaHei" charset="-122"/>
            </a:endParaRPr>
          </a:p>
          <a:p>
            <a:pPr>
              <a:lnSpc>
                <a:spcPct val="150000"/>
              </a:lnSpc>
            </a:pPr>
            <a:r>
              <a:rPr kumimoji="1" lang="en-US" altLang="zh-CN" sz="2000" dirty="0" smtClean="0">
                <a:latin typeface="Microsoft YaHei" charset="-122"/>
                <a:ea typeface="Microsoft YaHei" charset="-122"/>
                <a:cs typeface="Microsoft YaHei" charset="-122"/>
              </a:rPr>
              <a:t>1</a:t>
            </a:r>
            <a:r>
              <a:rPr kumimoji="1" lang="zh-CN" altLang="en-US" sz="2000" dirty="0" smtClean="0">
                <a:latin typeface="Microsoft YaHei" charset="-122"/>
                <a:ea typeface="Microsoft YaHei" charset="-122"/>
                <a:cs typeface="Microsoft YaHei" charset="-122"/>
              </a:rPr>
              <a:t>、产量份额分配中的问题。</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smtClean="0">
                <a:latin typeface="Microsoft YaHei" charset="-122"/>
                <a:ea typeface="Microsoft YaHei" charset="-122"/>
                <a:cs typeface="Microsoft YaHei" charset="-122"/>
              </a:rPr>
              <a:t>         成本高，产量配额少；成本</a:t>
            </a:r>
            <a:r>
              <a:rPr kumimoji="1" lang="zh-CN" altLang="en-US" sz="2000" dirty="0">
                <a:latin typeface="Microsoft YaHei" charset="-122"/>
                <a:ea typeface="Microsoft YaHei" charset="-122"/>
                <a:cs typeface="Microsoft YaHei" charset="-122"/>
              </a:rPr>
              <a:t>低，产量配</a:t>
            </a:r>
            <a:r>
              <a:rPr kumimoji="1" lang="zh-CN" altLang="en-US" sz="2000" dirty="0" smtClean="0">
                <a:latin typeface="Microsoft YaHei" charset="-122"/>
                <a:ea typeface="Microsoft YaHei" charset="-122"/>
                <a:cs typeface="Microsoft YaHei" charset="-122"/>
              </a:rPr>
              <a:t>额高。</a:t>
            </a:r>
            <a:endParaRPr kumimoji="1" lang="en-US" altLang="zh-CN" sz="2000" dirty="0" smtClean="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图片 1"/>
          <p:cNvPicPr>
            <a:picLocks noChangeAspect="1"/>
          </p:cNvPicPr>
          <p:nvPr/>
        </p:nvPicPr>
        <p:blipFill>
          <a:blip r:embed="rId8"/>
          <a:stretch>
            <a:fillRect/>
          </a:stretch>
        </p:blipFill>
        <p:spPr>
          <a:xfrm>
            <a:off x="9015663" y="4446502"/>
            <a:ext cx="3006984" cy="2255238"/>
          </a:xfrm>
          <a:prstGeom prst="rect">
            <a:avLst/>
          </a:prstGeom>
        </p:spPr>
      </p:pic>
      <p:sp>
        <p:nvSpPr>
          <p:cNvPr id="9" name="矩形 8"/>
          <p:cNvSpPr/>
          <p:nvPr/>
        </p:nvSpPr>
        <p:spPr>
          <a:xfrm>
            <a:off x="15958" y="91679"/>
            <a:ext cx="126188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11.2.4.1</a:t>
            </a:r>
            <a:r>
              <a:rPr lang="zh-CN" altLang="en-US" sz="1200" dirty="0">
                <a:solidFill>
                  <a:schemeClr val="bg1">
                    <a:lumMod val="75000"/>
                  </a:schemeClr>
                </a:solidFill>
                <a:latin typeface="SimSun" charset="-122"/>
                <a:ea typeface="SimSun" charset="-122"/>
                <a:cs typeface="SimSun" charset="-122"/>
              </a:rPr>
              <a:t>卡特尔</a:t>
            </a:r>
          </a:p>
        </p:txBody>
      </p:sp>
    </p:spTree>
    <p:extLst>
      <p:ext uri="{BB962C8B-B14F-4D97-AF65-F5344CB8AC3E}">
        <p14:creationId xmlns:p14="http://schemas.microsoft.com/office/powerpoint/2010/main" val="169497108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11.2.4</a:t>
            </a:r>
            <a:r>
              <a:rPr lang="zh-CN" altLang="en-US" sz="2800" dirty="0" smtClean="0">
                <a:latin typeface="Microsoft YaHei" charset="-122"/>
                <a:ea typeface="Microsoft YaHei" charset="-122"/>
                <a:cs typeface="Microsoft YaHei" charset="-122"/>
              </a:rPr>
              <a:t>共谋寡头模型</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smtClean="0">
                <a:latin typeface="Microsoft YaHei" charset="-122"/>
                <a:ea typeface="Microsoft YaHei" charset="-122"/>
                <a:cs typeface="Microsoft YaHei" charset="-122"/>
              </a:rPr>
              <a:t>卡特尔</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1184358" y="2955720"/>
            <a:ext cx="8874041" cy="1477328"/>
          </a:xfrm>
          <a:prstGeom prst="rect">
            <a:avLst/>
          </a:prstGeom>
          <a:noFill/>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rPr>
              <a:t>卡特尔</a:t>
            </a:r>
            <a:r>
              <a:rPr kumimoji="1" lang="zh-CN" altLang="en-US" sz="2000" dirty="0" smtClean="0">
                <a:latin typeface="Microsoft YaHei" charset="-122"/>
                <a:ea typeface="Microsoft YaHei" charset="-122"/>
                <a:cs typeface="Microsoft YaHei" charset="-122"/>
              </a:rPr>
              <a:t>组织不稳定的原因：</a:t>
            </a:r>
            <a:endParaRPr kumimoji="1" lang="en-US" altLang="zh-CN" sz="2000" dirty="0" smtClean="0">
              <a:latin typeface="Microsoft YaHei" charset="-122"/>
              <a:ea typeface="Microsoft YaHei" charset="-122"/>
              <a:cs typeface="Microsoft YaHei" charset="-122"/>
            </a:endParaRPr>
          </a:p>
          <a:p>
            <a:pPr>
              <a:lnSpc>
                <a:spcPct val="150000"/>
              </a:lnSpc>
            </a:pPr>
            <a:r>
              <a:rPr kumimoji="1" lang="en-US" altLang="zh-CN" sz="2000" dirty="0" smtClean="0">
                <a:latin typeface="Microsoft YaHei" charset="-122"/>
                <a:ea typeface="Microsoft YaHei" charset="-122"/>
                <a:cs typeface="Microsoft YaHei" charset="-122"/>
              </a:rPr>
              <a:t>1</a:t>
            </a:r>
            <a:r>
              <a:rPr kumimoji="1" lang="zh-CN" altLang="en-US" sz="2000" dirty="0" smtClean="0">
                <a:latin typeface="Microsoft YaHei" charset="-122"/>
                <a:ea typeface="Microsoft YaHei" charset="-122"/>
                <a:cs typeface="Microsoft YaHei" charset="-122"/>
              </a:rPr>
              <a:t>、产量份额分配中的问题。</a:t>
            </a:r>
            <a:endParaRPr kumimoji="1" lang="en-US" altLang="zh-CN" sz="2000" dirty="0" smtClean="0">
              <a:latin typeface="Microsoft YaHei" charset="-122"/>
              <a:ea typeface="Microsoft YaHei" charset="-122"/>
              <a:cs typeface="Microsoft YaHei" charset="-122"/>
            </a:endParaRPr>
          </a:p>
          <a:p>
            <a:pPr>
              <a:lnSpc>
                <a:spcPct val="150000"/>
              </a:lnSpc>
            </a:pPr>
            <a:r>
              <a:rPr kumimoji="1" lang="en-US" altLang="zh-CN" sz="2000" dirty="0" smtClean="0">
                <a:latin typeface="Microsoft YaHei" charset="-122"/>
                <a:ea typeface="Microsoft YaHei" charset="-122"/>
                <a:cs typeface="Microsoft YaHei" charset="-122"/>
              </a:rPr>
              <a:t>2</a:t>
            </a:r>
            <a:r>
              <a:rPr kumimoji="1" lang="zh-CN" altLang="en-US" sz="2000" dirty="0" smtClean="0">
                <a:latin typeface="Microsoft YaHei" charset="-122"/>
                <a:ea typeface="Microsoft YaHei" charset="-122"/>
                <a:cs typeface="Microsoft YaHei" charset="-122"/>
              </a:rPr>
              <a:t>、在许多国家，公开的卡特尔是违法的。</a:t>
            </a:r>
            <a:endParaRPr kumimoji="1" lang="en-US" altLang="zh-CN" sz="2000" dirty="0" smtClean="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图片 1"/>
          <p:cNvPicPr>
            <a:picLocks noChangeAspect="1"/>
          </p:cNvPicPr>
          <p:nvPr/>
        </p:nvPicPr>
        <p:blipFill>
          <a:blip r:embed="rId8"/>
          <a:stretch>
            <a:fillRect/>
          </a:stretch>
        </p:blipFill>
        <p:spPr>
          <a:xfrm>
            <a:off x="9015663" y="4446502"/>
            <a:ext cx="3006984" cy="2255238"/>
          </a:xfrm>
          <a:prstGeom prst="rect">
            <a:avLst/>
          </a:prstGeom>
        </p:spPr>
      </p:pic>
      <p:sp>
        <p:nvSpPr>
          <p:cNvPr id="9" name="矩形 8"/>
          <p:cNvSpPr/>
          <p:nvPr/>
        </p:nvSpPr>
        <p:spPr>
          <a:xfrm>
            <a:off x="15958" y="91679"/>
            <a:ext cx="126188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11.2.4.1</a:t>
            </a:r>
            <a:r>
              <a:rPr lang="zh-CN" altLang="en-US" sz="1200" dirty="0">
                <a:solidFill>
                  <a:schemeClr val="bg1">
                    <a:lumMod val="75000"/>
                  </a:schemeClr>
                </a:solidFill>
                <a:latin typeface="SimSun" charset="-122"/>
                <a:ea typeface="SimSun" charset="-122"/>
                <a:cs typeface="SimSun" charset="-122"/>
              </a:rPr>
              <a:t>卡特尔</a:t>
            </a:r>
          </a:p>
        </p:txBody>
      </p:sp>
    </p:spTree>
    <p:extLst>
      <p:ext uri="{BB962C8B-B14F-4D97-AF65-F5344CB8AC3E}">
        <p14:creationId xmlns:p14="http://schemas.microsoft.com/office/powerpoint/2010/main" val="3409989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11.2.4</a:t>
            </a:r>
            <a:r>
              <a:rPr lang="zh-CN" altLang="en-US" sz="2800" dirty="0" smtClean="0">
                <a:latin typeface="Microsoft YaHei" charset="-122"/>
                <a:ea typeface="Microsoft YaHei" charset="-122"/>
                <a:cs typeface="Microsoft YaHei" charset="-122"/>
              </a:rPr>
              <a:t>共谋寡头模型</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smtClean="0">
                <a:latin typeface="Microsoft YaHei" charset="-122"/>
                <a:ea typeface="Microsoft YaHei" charset="-122"/>
                <a:cs typeface="Microsoft YaHei" charset="-122"/>
              </a:rPr>
              <a:t>卡特尔</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1184358" y="2955720"/>
            <a:ext cx="8874041" cy="2400657"/>
          </a:xfrm>
          <a:prstGeom prst="rect">
            <a:avLst/>
          </a:prstGeom>
          <a:noFill/>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rPr>
              <a:t>卡特尔</a:t>
            </a:r>
            <a:r>
              <a:rPr kumimoji="1" lang="zh-CN" altLang="en-US" sz="2000" dirty="0" smtClean="0">
                <a:latin typeface="Microsoft YaHei" charset="-122"/>
                <a:ea typeface="Microsoft YaHei" charset="-122"/>
                <a:cs typeface="Microsoft YaHei" charset="-122"/>
              </a:rPr>
              <a:t>组织不稳定的原因：</a:t>
            </a:r>
            <a:endParaRPr kumimoji="1" lang="en-US" altLang="zh-CN" sz="2000" dirty="0" smtClean="0">
              <a:latin typeface="Microsoft YaHei" charset="-122"/>
              <a:ea typeface="Microsoft YaHei" charset="-122"/>
              <a:cs typeface="Microsoft YaHei" charset="-122"/>
            </a:endParaRPr>
          </a:p>
          <a:p>
            <a:pPr>
              <a:lnSpc>
                <a:spcPct val="150000"/>
              </a:lnSpc>
            </a:pPr>
            <a:r>
              <a:rPr kumimoji="1" lang="en-US" altLang="zh-CN" sz="2000" dirty="0" smtClean="0">
                <a:latin typeface="Microsoft YaHei" charset="-122"/>
                <a:ea typeface="Microsoft YaHei" charset="-122"/>
                <a:cs typeface="Microsoft YaHei" charset="-122"/>
              </a:rPr>
              <a:t>1</a:t>
            </a:r>
            <a:r>
              <a:rPr kumimoji="1" lang="zh-CN" altLang="en-US" sz="2000" dirty="0" smtClean="0">
                <a:latin typeface="Microsoft YaHei" charset="-122"/>
                <a:ea typeface="Microsoft YaHei" charset="-122"/>
                <a:cs typeface="Microsoft YaHei" charset="-122"/>
              </a:rPr>
              <a:t>、产量份额分配中的问题。</a:t>
            </a:r>
            <a:endParaRPr kumimoji="1" lang="en-US" altLang="zh-CN" sz="2000" dirty="0" smtClean="0">
              <a:latin typeface="Microsoft YaHei" charset="-122"/>
              <a:ea typeface="Microsoft YaHei" charset="-122"/>
              <a:cs typeface="Microsoft YaHei" charset="-122"/>
            </a:endParaRPr>
          </a:p>
          <a:p>
            <a:pPr>
              <a:lnSpc>
                <a:spcPct val="150000"/>
              </a:lnSpc>
            </a:pPr>
            <a:r>
              <a:rPr kumimoji="1" lang="en-US" altLang="zh-CN" sz="2000" dirty="0" smtClean="0">
                <a:latin typeface="Microsoft YaHei" charset="-122"/>
                <a:ea typeface="Microsoft YaHei" charset="-122"/>
                <a:cs typeface="Microsoft YaHei" charset="-122"/>
              </a:rPr>
              <a:t>2</a:t>
            </a:r>
            <a:r>
              <a:rPr kumimoji="1" lang="zh-CN" altLang="en-US" sz="2000" dirty="0" smtClean="0">
                <a:latin typeface="Microsoft YaHei" charset="-122"/>
                <a:ea typeface="Microsoft YaHei" charset="-122"/>
                <a:cs typeface="Microsoft YaHei" charset="-122"/>
              </a:rPr>
              <a:t>、在许多国家，公开的卡特尔是违法的。</a:t>
            </a:r>
            <a:endParaRPr kumimoji="1" lang="en-US" altLang="zh-CN" sz="2000" dirty="0" smtClean="0">
              <a:latin typeface="Microsoft YaHei" charset="-122"/>
              <a:ea typeface="Microsoft YaHei" charset="-122"/>
              <a:cs typeface="Microsoft YaHei" charset="-122"/>
            </a:endParaRPr>
          </a:p>
          <a:p>
            <a:pPr>
              <a:lnSpc>
                <a:spcPct val="150000"/>
              </a:lnSpc>
            </a:pPr>
            <a:r>
              <a:rPr kumimoji="1" lang="en-US" altLang="zh-CN" sz="2000" dirty="0" smtClean="0">
                <a:latin typeface="Microsoft YaHei" charset="-122"/>
                <a:ea typeface="Microsoft YaHei" charset="-122"/>
                <a:cs typeface="Microsoft YaHei" charset="-122"/>
              </a:rPr>
              <a:t>3</a:t>
            </a:r>
            <a:r>
              <a:rPr kumimoji="1" lang="zh-CN" altLang="en-US" sz="2000" dirty="0" smtClean="0">
                <a:latin typeface="Microsoft YaHei" charset="-122"/>
                <a:ea typeface="Microsoft YaHei" charset="-122"/>
                <a:cs typeface="Microsoft YaHei" charset="-122"/>
              </a:rPr>
              <a:t>、作弊问题。</a:t>
            </a:r>
            <a:endParaRPr kumimoji="1" lang="en-US" altLang="zh-CN" sz="2000" dirty="0" smtClean="0">
              <a:latin typeface="Microsoft YaHei" charset="-122"/>
              <a:ea typeface="Microsoft YaHei" charset="-122"/>
              <a:cs typeface="Microsoft YaHei" charset="-122"/>
            </a:endParaRPr>
          </a:p>
          <a:p>
            <a:pPr>
              <a:lnSpc>
                <a:spcPct val="150000"/>
              </a:lnSpc>
            </a:pPr>
            <a:r>
              <a:rPr kumimoji="1" lang="zh-CN" altLang="en-US" sz="2000" dirty="0">
                <a:latin typeface="Microsoft YaHei" charset="-122"/>
                <a:ea typeface="Microsoft YaHei" charset="-122"/>
                <a:cs typeface="Microsoft YaHei" charset="-122"/>
              </a:rPr>
              <a:t> </a:t>
            </a:r>
            <a:r>
              <a:rPr kumimoji="1" lang="zh-CN" altLang="en-US" sz="2000" dirty="0" smtClean="0">
                <a:latin typeface="Microsoft YaHei" charset="-122"/>
                <a:ea typeface="Microsoft YaHei" charset="-122"/>
                <a:cs typeface="Microsoft YaHei" charset="-122"/>
              </a:rPr>
              <a:t>     当产品价格弹性高的时候，稍微一降价，会获得高额利润。（暗中）</a:t>
            </a:r>
            <a:endParaRPr kumimoji="1" lang="en-US" altLang="zh-CN" sz="2000" dirty="0" smtClean="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图片 1"/>
          <p:cNvPicPr>
            <a:picLocks noChangeAspect="1"/>
          </p:cNvPicPr>
          <p:nvPr/>
        </p:nvPicPr>
        <p:blipFill>
          <a:blip r:embed="rId8"/>
          <a:stretch>
            <a:fillRect/>
          </a:stretch>
        </p:blipFill>
        <p:spPr>
          <a:xfrm>
            <a:off x="9438175" y="4763386"/>
            <a:ext cx="2584472" cy="1938354"/>
          </a:xfrm>
          <a:prstGeom prst="rect">
            <a:avLst/>
          </a:prstGeom>
        </p:spPr>
      </p:pic>
      <p:sp>
        <p:nvSpPr>
          <p:cNvPr id="9" name="矩形 8"/>
          <p:cNvSpPr/>
          <p:nvPr/>
        </p:nvSpPr>
        <p:spPr>
          <a:xfrm>
            <a:off x="15958" y="91679"/>
            <a:ext cx="126188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11.2.4.1</a:t>
            </a:r>
            <a:r>
              <a:rPr lang="zh-CN" altLang="en-US" sz="1200" dirty="0">
                <a:solidFill>
                  <a:schemeClr val="bg1">
                    <a:lumMod val="75000"/>
                  </a:schemeClr>
                </a:solidFill>
                <a:latin typeface="SimSun" charset="-122"/>
                <a:ea typeface="SimSun" charset="-122"/>
                <a:cs typeface="SimSun" charset="-122"/>
              </a:rPr>
              <a:t>卡特尔</a:t>
            </a:r>
          </a:p>
        </p:txBody>
      </p:sp>
    </p:spTree>
    <p:extLst>
      <p:ext uri="{BB962C8B-B14F-4D97-AF65-F5344CB8AC3E}">
        <p14:creationId xmlns:p14="http://schemas.microsoft.com/office/powerpoint/2010/main" val="36944270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11.2.4</a:t>
            </a:r>
            <a:r>
              <a:rPr lang="zh-CN" altLang="en-US" sz="2800" dirty="0" smtClean="0">
                <a:latin typeface="Microsoft YaHei" charset="-122"/>
                <a:ea typeface="Microsoft YaHei" charset="-122"/>
                <a:cs typeface="Microsoft YaHei" charset="-122"/>
              </a:rPr>
              <a:t>共谋寡头模型</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二、</a:t>
            </a:r>
            <a:r>
              <a:rPr lang="zh-CN" altLang="en-US" sz="2000" dirty="0" smtClean="0">
                <a:latin typeface="Microsoft YaHei" charset="-122"/>
                <a:ea typeface="Microsoft YaHei" charset="-122"/>
                <a:cs typeface="Microsoft YaHei" charset="-122"/>
              </a:rPr>
              <a:t>卡特尔</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1184358" y="2955720"/>
            <a:ext cx="8874041" cy="2400657"/>
          </a:xfrm>
          <a:prstGeom prst="rect">
            <a:avLst/>
          </a:prstGeom>
          <a:noFill/>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rPr>
              <a:t>卡特尔</a:t>
            </a:r>
            <a:r>
              <a:rPr kumimoji="1" lang="zh-CN" altLang="en-US" sz="2000" dirty="0" smtClean="0">
                <a:latin typeface="Microsoft YaHei" charset="-122"/>
                <a:ea typeface="Microsoft YaHei" charset="-122"/>
                <a:cs typeface="Microsoft YaHei" charset="-122"/>
              </a:rPr>
              <a:t>组织不稳定的原因：</a:t>
            </a:r>
            <a:endParaRPr kumimoji="1" lang="en-US" altLang="zh-CN" sz="2000" dirty="0" smtClean="0">
              <a:latin typeface="Microsoft YaHei" charset="-122"/>
              <a:ea typeface="Microsoft YaHei" charset="-122"/>
              <a:cs typeface="Microsoft YaHei" charset="-122"/>
            </a:endParaRPr>
          </a:p>
          <a:p>
            <a:pPr>
              <a:lnSpc>
                <a:spcPct val="150000"/>
              </a:lnSpc>
            </a:pPr>
            <a:r>
              <a:rPr kumimoji="1" lang="en-US" altLang="zh-CN" sz="2000" dirty="0" smtClean="0">
                <a:latin typeface="Microsoft YaHei" charset="-122"/>
                <a:ea typeface="Microsoft YaHei" charset="-122"/>
                <a:cs typeface="Microsoft YaHei" charset="-122"/>
              </a:rPr>
              <a:t>1</a:t>
            </a:r>
            <a:r>
              <a:rPr kumimoji="1" lang="zh-CN" altLang="en-US" sz="2000" dirty="0" smtClean="0">
                <a:latin typeface="Microsoft YaHei" charset="-122"/>
                <a:ea typeface="Microsoft YaHei" charset="-122"/>
                <a:cs typeface="Microsoft YaHei" charset="-122"/>
              </a:rPr>
              <a:t>、产量份额分配中的问题。</a:t>
            </a:r>
            <a:endParaRPr kumimoji="1" lang="en-US" altLang="zh-CN" sz="2000" dirty="0" smtClean="0">
              <a:latin typeface="Microsoft YaHei" charset="-122"/>
              <a:ea typeface="Microsoft YaHei" charset="-122"/>
              <a:cs typeface="Microsoft YaHei" charset="-122"/>
            </a:endParaRPr>
          </a:p>
          <a:p>
            <a:pPr>
              <a:lnSpc>
                <a:spcPct val="150000"/>
              </a:lnSpc>
            </a:pPr>
            <a:r>
              <a:rPr kumimoji="1" lang="en-US" altLang="zh-CN" sz="2000" dirty="0" smtClean="0">
                <a:latin typeface="Microsoft YaHei" charset="-122"/>
                <a:ea typeface="Microsoft YaHei" charset="-122"/>
                <a:cs typeface="Microsoft YaHei" charset="-122"/>
              </a:rPr>
              <a:t>2</a:t>
            </a:r>
            <a:r>
              <a:rPr kumimoji="1" lang="zh-CN" altLang="en-US" sz="2000" dirty="0" smtClean="0">
                <a:latin typeface="Microsoft YaHei" charset="-122"/>
                <a:ea typeface="Microsoft YaHei" charset="-122"/>
                <a:cs typeface="Microsoft YaHei" charset="-122"/>
              </a:rPr>
              <a:t>、在许多国家，公开的卡特尔是违法的。</a:t>
            </a:r>
            <a:endParaRPr kumimoji="1" lang="en-US" altLang="zh-CN" sz="2000" dirty="0" smtClean="0">
              <a:latin typeface="Microsoft YaHei" charset="-122"/>
              <a:ea typeface="Microsoft YaHei" charset="-122"/>
              <a:cs typeface="Microsoft YaHei" charset="-122"/>
            </a:endParaRPr>
          </a:p>
          <a:p>
            <a:pPr>
              <a:lnSpc>
                <a:spcPct val="150000"/>
              </a:lnSpc>
            </a:pPr>
            <a:r>
              <a:rPr kumimoji="1" lang="en-US" altLang="zh-CN" sz="2000" dirty="0" smtClean="0">
                <a:latin typeface="Microsoft YaHei" charset="-122"/>
                <a:ea typeface="Microsoft YaHei" charset="-122"/>
                <a:cs typeface="Microsoft YaHei" charset="-122"/>
              </a:rPr>
              <a:t>3</a:t>
            </a:r>
            <a:r>
              <a:rPr kumimoji="1" lang="zh-CN" altLang="en-US" sz="2000" dirty="0" smtClean="0">
                <a:latin typeface="Microsoft YaHei" charset="-122"/>
                <a:ea typeface="Microsoft YaHei" charset="-122"/>
                <a:cs typeface="Microsoft YaHei" charset="-122"/>
              </a:rPr>
              <a:t>、作弊问题。</a:t>
            </a:r>
            <a:endParaRPr kumimoji="1" lang="en-US" altLang="zh-CN" sz="2000" dirty="0" smtClean="0">
              <a:latin typeface="Microsoft YaHei" charset="-122"/>
              <a:ea typeface="Microsoft YaHei" charset="-122"/>
              <a:cs typeface="Microsoft YaHei" charset="-122"/>
            </a:endParaRPr>
          </a:p>
          <a:p>
            <a:pPr>
              <a:lnSpc>
                <a:spcPct val="150000"/>
              </a:lnSpc>
            </a:pPr>
            <a:r>
              <a:rPr kumimoji="1" lang="en-US" altLang="zh-CN" sz="2000" dirty="0" smtClean="0">
                <a:latin typeface="Microsoft YaHei" charset="-122"/>
                <a:ea typeface="Microsoft YaHei" charset="-122"/>
                <a:cs typeface="Microsoft YaHei" charset="-122"/>
              </a:rPr>
              <a:t>4</a:t>
            </a:r>
            <a:r>
              <a:rPr kumimoji="1" lang="zh-CN" altLang="en-US" sz="2000" dirty="0" smtClean="0">
                <a:latin typeface="Microsoft YaHei" charset="-122"/>
                <a:ea typeface="Microsoft YaHei" charset="-122"/>
                <a:cs typeface="Microsoft YaHei" charset="-122"/>
              </a:rPr>
              <a:t>、市场进入问题。</a:t>
            </a:r>
            <a:endParaRPr kumimoji="1" lang="en-US" altLang="zh-CN" sz="2000" dirty="0" smtClean="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图片 1"/>
          <p:cNvPicPr>
            <a:picLocks noChangeAspect="1"/>
          </p:cNvPicPr>
          <p:nvPr/>
        </p:nvPicPr>
        <p:blipFill>
          <a:blip r:embed="rId8"/>
          <a:stretch>
            <a:fillRect/>
          </a:stretch>
        </p:blipFill>
        <p:spPr>
          <a:xfrm>
            <a:off x="9015663" y="4446502"/>
            <a:ext cx="3006984" cy="2255238"/>
          </a:xfrm>
          <a:prstGeom prst="rect">
            <a:avLst/>
          </a:prstGeom>
        </p:spPr>
      </p:pic>
      <p:sp>
        <p:nvSpPr>
          <p:cNvPr id="9" name="矩形 8"/>
          <p:cNvSpPr/>
          <p:nvPr/>
        </p:nvSpPr>
        <p:spPr>
          <a:xfrm>
            <a:off x="15958" y="91679"/>
            <a:ext cx="1261884" cy="276999"/>
          </a:xfrm>
          <a:prstGeom prst="rect">
            <a:avLst/>
          </a:prstGeom>
        </p:spPr>
        <p:txBody>
          <a:bodyPr wrap="none">
            <a:spAutoFit/>
          </a:bodyPr>
          <a:lstStyle/>
          <a:p>
            <a:r>
              <a:rPr lang="en-US" altLang="zh-CN" sz="1200" dirty="0">
                <a:solidFill>
                  <a:schemeClr val="bg1">
                    <a:lumMod val="75000"/>
                  </a:schemeClr>
                </a:solidFill>
                <a:latin typeface="SimSun" charset="-122"/>
                <a:ea typeface="SimSun" charset="-122"/>
                <a:cs typeface="SimSun" charset="-122"/>
              </a:rPr>
              <a:t>11.2.4.1</a:t>
            </a:r>
            <a:r>
              <a:rPr lang="zh-CN" altLang="en-US" sz="1200" dirty="0">
                <a:solidFill>
                  <a:schemeClr val="bg1">
                    <a:lumMod val="75000"/>
                  </a:schemeClr>
                </a:solidFill>
                <a:latin typeface="SimSun" charset="-122"/>
                <a:ea typeface="SimSun" charset="-122"/>
                <a:cs typeface="SimSun" charset="-122"/>
              </a:rPr>
              <a:t>卡特尔</a:t>
            </a:r>
          </a:p>
        </p:txBody>
      </p:sp>
    </p:spTree>
    <p:extLst>
      <p:ext uri="{BB962C8B-B14F-4D97-AF65-F5344CB8AC3E}">
        <p14:creationId xmlns:p14="http://schemas.microsoft.com/office/powerpoint/2010/main" val="194172740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11.2.4</a:t>
            </a:r>
            <a:r>
              <a:rPr lang="zh-CN" altLang="en-US" sz="2800" dirty="0" smtClean="0">
                <a:latin typeface="Microsoft YaHei" charset="-122"/>
                <a:ea typeface="Microsoft YaHei" charset="-122"/>
                <a:cs typeface="Microsoft YaHei" charset="-122"/>
              </a:rPr>
              <a:t>共谋寡头模型</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三、</a:t>
            </a:r>
            <a:r>
              <a:rPr lang="zh-CN" altLang="en-US" sz="2000" dirty="0" smtClean="0">
                <a:latin typeface="Microsoft YaHei" charset="-122"/>
                <a:ea typeface="Microsoft YaHei" charset="-122"/>
                <a:cs typeface="Microsoft YaHei" charset="-122"/>
              </a:rPr>
              <a:t>价格领袖制</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1184358" y="2955720"/>
            <a:ext cx="9680866" cy="1754326"/>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、价格</a:t>
            </a:r>
            <a:r>
              <a:rPr kumimoji="1" lang="zh-CN" altLang="en-US" sz="2400" dirty="0" smtClean="0">
                <a:latin typeface="Microsoft YaHei" charset="-122"/>
                <a:ea typeface="Microsoft YaHei" charset="-122"/>
                <a:cs typeface="Microsoft YaHei" charset="-122"/>
              </a:rPr>
              <a:t>领袖：一</a:t>
            </a:r>
            <a:r>
              <a:rPr kumimoji="1" lang="zh-CN" altLang="en-US" sz="2400" dirty="0">
                <a:latin typeface="Microsoft YaHei" charset="-122"/>
                <a:ea typeface="Microsoft YaHei" charset="-122"/>
                <a:cs typeface="Microsoft YaHei" charset="-122"/>
              </a:rPr>
              <a:t>个行业的价格通常由某一企业率先制定，其余企业追随其后确定各自的价格。这是寡头企业之间的一种默契，因而是一种</a:t>
            </a:r>
            <a:r>
              <a:rPr kumimoji="1" lang="zh-CN" altLang="en-US" sz="2400" dirty="0">
                <a:solidFill>
                  <a:srgbClr val="C00000"/>
                </a:solidFill>
                <a:latin typeface="Microsoft YaHei" charset="-122"/>
                <a:ea typeface="Microsoft YaHei" charset="-122"/>
                <a:cs typeface="Microsoft YaHei" charset="-122"/>
              </a:rPr>
              <a:t>暗中勾结</a:t>
            </a:r>
            <a:r>
              <a:rPr kumimoji="1" lang="zh-CN" altLang="en-US" sz="2400" dirty="0">
                <a:latin typeface="Microsoft YaHei" charset="-122"/>
                <a:ea typeface="Microsoft YaHei" charset="-122"/>
                <a:cs typeface="Microsoft YaHei" charset="-122"/>
              </a:rPr>
              <a:t>。 </a:t>
            </a:r>
            <a:endParaRPr kumimoji="1" lang="en-US" altLang="zh-CN" sz="2400" dirty="0" smtClean="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694526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334127" y="583789"/>
            <a:ext cx="8821420" cy="543062"/>
          </a:xfrm>
          <a:prstGeom prst="rect">
            <a:avLst/>
          </a:prstGeom>
          <a:noFill/>
        </p:spPr>
        <p:txBody>
          <a:bodyPr wrap="square" lIns="111090" tIns="55545" rIns="111090" bIns="55545" rtlCol="0">
            <a:spAutoFit/>
          </a:bodyPr>
          <a:lstStyle/>
          <a:p>
            <a:pPr lvl="0"/>
            <a:r>
              <a:rPr lang="en-US" altLang="zh-CN" sz="2800" dirty="0" smtClean="0">
                <a:latin typeface="Microsoft YaHei" charset="-122"/>
                <a:ea typeface="Microsoft YaHei" charset="-122"/>
                <a:cs typeface="Microsoft YaHei" charset="-122"/>
              </a:rPr>
              <a:t>11.2.4</a:t>
            </a:r>
            <a:r>
              <a:rPr lang="zh-CN" altLang="en-US" sz="2800" dirty="0" smtClean="0">
                <a:latin typeface="Microsoft YaHei" charset="-122"/>
                <a:ea typeface="Microsoft YaHei" charset="-122"/>
                <a:cs typeface="Microsoft YaHei" charset="-122"/>
              </a:rPr>
              <a:t>共谋寡头模型</a:t>
            </a:r>
            <a:endParaRPr lang="zh-CN" altLang="en-US" sz="2800" dirty="0">
              <a:latin typeface="Microsoft YaHei" charset="-122"/>
              <a:ea typeface="Microsoft YaHei" charset="-122"/>
              <a:cs typeface="Microsoft YaHei" charset="-122"/>
            </a:endParaRPr>
          </a:p>
        </p:txBody>
      </p:sp>
      <p:sp>
        <p:nvSpPr>
          <p:cNvPr id="17" name="圆角矩形 16"/>
          <p:cNvSpPr/>
          <p:nvPr/>
        </p:nvSpPr>
        <p:spPr>
          <a:xfrm>
            <a:off x="334127" y="1676667"/>
            <a:ext cx="4029326" cy="6056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zh-CN" altLang="en-US" sz="2000" dirty="0" smtClean="0">
                <a:latin typeface="Microsoft YaHei" charset="-122"/>
                <a:ea typeface="Microsoft YaHei" charset="-122"/>
                <a:cs typeface="Microsoft YaHei" charset="-122"/>
              </a:rPr>
              <a:t>三、</a:t>
            </a:r>
            <a:r>
              <a:rPr lang="zh-CN" altLang="en-US" sz="2000" dirty="0" smtClean="0">
                <a:latin typeface="Microsoft YaHei" charset="-122"/>
                <a:ea typeface="Microsoft YaHei" charset="-122"/>
                <a:cs typeface="Microsoft YaHei" charset="-122"/>
              </a:rPr>
              <a:t>价格领袖制</a:t>
            </a:r>
            <a:endParaRPr kumimoji="1" lang="zh-CN" altLang="en-US" sz="2000" dirty="0">
              <a:latin typeface="Microsoft YaHei" charset="-122"/>
              <a:ea typeface="Microsoft YaHei" charset="-122"/>
              <a:cs typeface="Microsoft YaHei" charset="-122"/>
            </a:endParaRPr>
          </a:p>
        </p:txBody>
      </p:sp>
      <p:sp>
        <p:nvSpPr>
          <p:cNvPr id="19" name="文本框 18"/>
          <p:cNvSpPr txBox="1"/>
          <p:nvPr/>
        </p:nvSpPr>
        <p:spPr>
          <a:xfrm>
            <a:off x="1072063" y="2971762"/>
            <a:ext cx="9884695" cy="2797048"/>
          </a:xfrm>
          <a:prstGeom prst="rect">
            <a:avLst/>
          </a:prstGeom>
          <a:noFill/>
        </p:spPr>
        <p:txBody>
          <a:bodyPr wrap="square" rtlCol="0">
            <a:spAutoFit/>
          </a:bodyPr>
          <a:lstStyle/>
          <a:p>
            <a:pPr>
              <a:lnSpc>
                <a:spcPct val="150000"/>
              </a:lnSpc>
            </a:pPr>
            <a:r>
              <a:rPr kumimoji="1" lang="en-US" altLang="zh-CN" sz="2400" dirty="0" smtClean="0">
                <a:latin typeface="Microsoft YaHei" charset="-122"/>
                <a:ea typeface="Microsoft YaHei" charset="-122"/>
                <a:cs typeface="Microsoft YaHei" charset="-122"/>
              </a:rPr>
              <a:t>2</a:t>
            </a:r>
            <a:r>
              <a:rPr kumimoji="1" lang="zh-CN" altLang="en-US" sz="2400" dirty="0" smtClean="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价格</a:t>
            </a:r>
            <a:r>
              <a:rPr kumimoji="1" lang="zh-CN" altLang="en-US" sz="2400" dirty="0" smtClean="0">
                <a:latin typeface="Microsoft YaHei" charset="-122"/>
                <a:ea typeface="Microsoft YaHei" charset="-122"/>
                <a:cs typeface="Microsoft YaHei" charset="-122"/>
              </a:rPr>
              <a:t>领袖的模式：</a:t>
            </a:r>
            <a:endParaRPr kumimoji="1" lang="en-US" altLang="zh-CN" sz="2400" dirty="0" smtClean="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 </a:t>
            </a:r>
            <a:r>
              <a:rPr kumimoji="1" lang="zh-CN" altLang="en-US" sz="2400" dirty="0" smtClean="0">
                <a:latin typeface="Microsoft YaHei" charset="-122"/>
                <a:ea typeface="Microsoft YaHei" charset="-122"/>
                <a:cs typeface="Microsoft YaHei" charset="-122"/>
              </a:rPr>
              <a:t>            </a:t>
            </a:r>
            <a:r>
              <a:rPr kumimoji="1" lang="zh-CN" altLang="en-US" sz="2400" dirty="0" smtClean="0">
                <a:solidFill>
                  <a:srgbClr val="C00000"/>
                </a:solidFill>
                <a:latin typeface="Microsoft YaHei" charset="-122"/>
                <a:ea typeface="Microsoft YaHei" charset="-122"/>
                <a:cs typeface="Microsoft YaHei" charset="-122"/>
              </a:rPr>
              <a:t>支配型价格领袖模式</a:t>
            </a:r>
            <a:endParaRPr kumimoji="1" lang="en-US" altLang="zh-CN" sz="2400" dirty="0" smtClean="0">
              <a:solidFill>
                <a:srgbClr val="C00000"/>
              </a:solidFill>
              <a:latin typeface="Microsoft YaHei" charset="-122"/>
              <a:ea typeface="Microsoft YaHei" charset="-122"/>
              <a:cs typeface="Microsoft YaHei" charset="-122"/>
            </a:endParaRPr>
          </a:p>
          <a:p>
            <a:pPr>
              <a:lnSpc>
                <a:spcPct val="150000"/>
              </a:lnSpc>
            </a:pPr>
            <a:r>
              <a:rPr kumimoji="1" lang="zh-CN" altLang="en-US" sz="2400" dirty="0" smtClean="0">
                <a:solidFill>
                  <a:srgbClr val="C00000"/>
                </a:solidFill>
                <a:latin typeface="Microsoft YaHei" charset="-122"/>
                <a:ea typeface="Microsoft YaHei" charset="-122"/>
                <a:cs typeface="Microsoft YaHei" charset="-122"/>
              </a:rPr>
              <a:t>             效率</a:t>
            </a:r>
            <a:r>
              <a:rPr kumimoji="1" lang="zh-CN" altLang="en-US" sz="2400" dirty="0">
                <a:solidFill>
                  <a:srgbClr val="C00000"/>
                </a:solidFill>
                <a:latin typeface="Microsoft YaHei" charset="-122"/>
                <a:ea typeface="Microsoft YaHei" charset="-122"/>
                <a:cs typeface="Microsoft YaHei" charset="-122"/>
              </a:rPr>
              <a:t>型价格领袖模式</a:t>
            </a:r>
            <a:endParaRPr kumimoji="1" lang="en-US" altLang="zh-CN" sz="2400" dirty="0">
              <a:solidFill>
                <a:srgbClr val="C00000"/>
              </a:solidFill>
              <a:latin typeface="Microsoft YaHei" charset="-122"/>
              <a:ea typeface="Microsoft YaHei" charset="-122"/>
              <a:cs typeface="Microsoft YaHei" charset="-122"/>
            </a:endParaRPr>
          </a:p>
          <a:p>
            <a:pPr>
              <a:lnSpc>
                <a:spcPct val="150000"/>
              </a:lnSpc>
            </a:pPr>
            <a:r>
              <a:rPr kumimoji="1" lang="zh-CN" altLang="en-US" sz="2400" dirty="0">
                <a:solidFill>
                  <a:srgbClr val="C00000"/>
                </a:solidFill>
                <a:latin typeface="Microsoft YaHei" charset="-122"/>
                <a:ea typeface="Microsoft YaHei" charset="-122"/>
                <a:cs typeface="Microsoft YaHei" charset="-122"/>
              </a:rPr>
              <a:t>             晴雨表型价格领袖</a:t>
            </a:r>
            <a:endParaRPr kumimoji="1" lang="en-US" altLang="zh-CN" sz="2400" dirty="0">
              <a:solidFill>
                <a:srgbClr val="C00000"/>
              </a:solidFill>
              <a:latin typeface="Microsoft YaHei" charset="-122"/>
              <a:ea typeface="Microsoft YaHei" charset="-122"/>
              <a:cs typeface="Microsoft YaHei" charset="-122"/>
            </a:endParaRPr>
          </a:p>
          <a:p>
            <a:pPr>
              <a:lnSpc>
                <a:spcPct val="150000"/>
              </a:lnSpc>
            </a:pPr>
            <a:endParaRPr kumimoji="1" lang="en-US" altLang="zh-CN" sz="2400" dirty="0" smtClean="0">
              <a:latin typeface="Microsoft YaHei" charset="-122"/>
              <a:ea typeface="Microsoft YaHei" charset="-122"/>
              <a:cs typeface="Microsoft YaHei" charset="-122"/>
            </a:endParaRPr>
          </a:p>
        </p:txBody>
      </p:sp>
      <p:graphicFrame>
        <p:nvGraphicFramePr>
          <p:cNvPr id="7" name="图表 6"/>
          <p:cNvGraphicFramePr/>
          <p:nvPr>
            <p:extLst/>
          </p:nvPr>
        </p:nvGraphicFramePr>
        <p:xfrm>
          <a:off x="9155547" y="0"/>
          <a:ext cx="3336757" cy="21518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14733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1.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2.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4.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6.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7.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9.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2367</TotalTime>
  <Words>9148</Words>
  <Application>Microsoft Macintosh PowerPoint</Application>
  <PresentationFormat>宽屏</PresentationFormat>
  <Paragraphs>1288</Paragraphs>
  <Slides>109</Slides>
  <Notes>108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109</vt:i4>
      </vt:variant>
    </vt:vector>
  </HeadingPairs>
  <TitlesOfParts>
    <vt:vector size="118" baseType="lpstr">
      <vt:lpstr>Calibri</vt:lpstr>
      <vt:lpstr>Calibri Light</vt:lpstr>
      <vt:lpstr>Microsoft YaHei</vt:lpstr>
      <vt:lpstr>SimSun</vt:lpstr>
      <vt:lpstr>STHeiti Light</vt:lpstr>
      <vt:lpstr>黑体</vt:lpstr>
      <vt:lpstr>宋体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2017考期会计基础</dc:title>
  <dc:creator>Microsoft Office 用户</dc:creator>
  <cp:lastModifiedBy>Microsoft Office 用户</cp:lastModifiedBy>
  <cp:revision>653</cp:revision>
  <cp:lastPrinted>2019-01-17T10:34:56Z</cp:lastPrinted>
  <dcterms:created xsi:type="dcterms:W3CDTF">2018-09-29T03:00:23Z</dcterms:created>
  <dcterms:modified xsi:type="dcterms:W3CDTF">2020-01-17T06:04:08Z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2052-1.2.5.490</vt:lpwstr>
  </property>
</Properties>
</file>